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3.xml" ContentType="application/vnd.openxmlformats-officedocument.theme+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6" r:id="rId1"/>
    <p:sldMasterId id="2147483706" r:id="rId2"/>
    <p:sldMasterId id="2147483712" r:id="rId3"/>
    <p:sldMasterId id="2147483724" r:id="rId4"/>
  </p:sldMasterIdLst>
  <p:notesMasterIdLst>
    <p:notesMasterId r:id="rId14"/>
  </p:notesMasterIdLst>
  <p:handoutMasterIdLst>
    <p:handoutMasterId r:id="rId15"/>
  </p:handoutMasterIdLst>
  <p:sldIdLst>
    <p:sldId id="426" r:id="rId5"/>
    <p:sldId id="446" r:id="rId6"/>
    <p:sldId id="447" r:id="rId7"/>
    <p:sldId id="449" r:id="rId8"/>
    <p:sldId id="427" r:id="rId9"/>
    <p:sldId id="434" r:id="rId10"/>
    <p:sldId id="433" r:id="rId11"/>
    <p:sldId id="445" r:id="rId12"/>
    <p:sldId id="450" r:id="rId13"/>
  </p:sldIdLst>
  <p:sldSz cx="12192000" cy="6858000"/>
  <p:notesSz cx="6858000" cy="9144000"/>
  <p:defaultTextStyle>
    <a:defPPr rtl="0">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672" userDrawn="1">
          <p15:clr>
            <a:srgbClr val="A4A3A4"/>
          </p15:clr>
        </p15:guide>
        <p15:guide id="2" pos="288" userDrawn="1">
          <p15:clr>
            <a:srgbClr val="F26B43"/>
          </p15:clr>
        </p15:guide>
        <p15:guide id="3" orient="horz" pos="4056" userDrawn="1">
          <p15:clr>
            <a:srgbClr val="F26B43"/>
          </p15:clr>
        </p15:guide>
        <p15:guide id="4" orient="horz" pos="1488" userDrawn="1">
          <p15:clr>
            <a:srgbClr val="A4A3A4"/>
          </p15:clr>
        </p15:guide>
        <p15:guide id="5" pos="3816" userDrawn="1">
          <p15:clr>
            <a:srgbClr val="A4A3A4"/>
          </p15:clr>
        </p15:guide>
        <p15:guide id="6" pos="7416" userDrawn="1">
          <p15:clr>
            <a:srgbClr val="F26B43"/>
          </p15:clr>
        </p15:guide>
        <p15:guide id="7" orient="horz" pos="312" userDrawn="1">
          <p15:clr>
            <a:srgbClr val="F26B43"/>
          </p15:clr>
        </p15:guide>
        <p15:guide id="8" orient="horz" pos="2160" userDrawn="1">
          <p15:clr>
            <a:srgbClr val="A4A3A4"/>
          </p15:clr>
        </p15:guide>
        <p15:guide id="9" orient="horz" pos="2304"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C5896"/>
    <a:srgbClr val="7C6560"/>
    <a:srgbClr val="29282D"/>
    <a:srgbClr val="E288B6"/>
    <a:srgbClr val="D75078"/>
    <a:srgbClr val="B38F6A"/>
    <a:srgbClr val="6667AB"/>
    <a:srgbClr val="BBBBBB"/>
    <a:srgbClr val="B9B9B9"/>
    <a:srgbClr val="85A0A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39"/>
    <p:restoredTop sz="95624"/>
  </p:normalViewPr>
  <p:slideViewPr>
    <p:cSldViewPr snapToGrid="0">
      <p:cViewPr varScale="1">
        <p:scale>
          <a:sx n="82" d="100"/>
          <a:sy n="82" d="100"/>
        </p:scale>
        <p:origin x="192" y="696"/>
      </p:cViewPr>
      <p:guideLst>
        <p:guide orient="horz" pos="3672"/>
        <p:guide pos="288"/>
        <p:guide orient="horz" pos="4056"/>
        <p:guide orient="horz" pos="1488"/>
        <p:guide pos="3816"/>
        <p:guide pos="7416"/>
        <p:guide orient="horz" pos="312"/>
        <p:guide orient="horz" pos="2160"/>
        <p:guide orient="horz" pos="2304"/>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86" d="100"/>
          <a:sy n="86" d="100"/>
        </p:scale>
        <p:origin x="3114"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slideMaster" Target="slideMasters/slideMaster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20" Type="http://schemas.microsoft.com/office/2018/10/relationships/authors" Target="authors.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B3440B4-626E-4F3C-BAEA-93BE989AF48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a:p>
        </p:txBody>
      </p:sp>
      <p:sp>
        <p:nvSpPr>
          <p:cNvPr id="3" name="Date Placeholder 2">
            <a:extLst>
              <a:ext uri="{FF2B5EF4-FFF2-40B4-BE49-F238E27FC236}">
                <a16:creationId xmlns:a16="http://schemas.microsoft.com/office/drawing/2014/main" id="{E53A5570-8E4E-4AA9-B246-5A27A383B99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57194463-BB47-4B36-91B7-153B258F4D90}" type="datetime1">
              <a:rPr lang="en-GB" smtClean="0"/>
              <a:t>20/06/2022</a:t>
            </a:fld>
            <a:endParaRPr lang="en-GB"/>
          </a:p>
        </p:txBody>
      </p:sp>
      <p:sp>
        <p:nvSpPr>
          <p:cNvPr id="4" name="Footer Placeholder 3">
            <a:extLst>
              <a:ext uri="{FF2B5EF4-FFF2-40B4-BE49-F238E27FC236}">
                <a16:creationId xmlns:a16="http://schemas.microsoft.com/office/drawing/2014/main" id="{D50D364A-9468-466A-ACCD-ABB3762BE8B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a:p>
        </p:txBody>
      </p:sp>
      <p:sp>
        <p:nvSpPr>
          <p:cNvPr id="5" name="Slide Number Placeholder 4">
            <a:extLst>
              <a:ext uri="{FF2B5EF4-FFF2-40B4-BE49-F238E27FC236}">
                <a16:creationId xmlns:a16="http://schemas.microsoft.com/office/drawing/2014/main" id="{CE9EF394-4AD6-48D1-9C4C-1B3D44BBF58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92004FE7-BA7C-4FF4-9756-C6A1F2BCA37F}" type="slidenum">
              <a:rPr lang="en-GB" smtClean="0"/>
              <a:t>‹#›</a:t>
            </a:fld>
            <a:endParaRPr lang="en-GB"/>
          </a:p>
        </p:txBody>
      </p:sp>
    </p:spTree>
    <p:extLst>
      <p:ext uri="{BB962C8B-B14F-4D97-AF65-F5344CB8AC3E}">
        <p14:creationId xmlns:p14="http://schemas.microsoft.com/office/powerpoint/2010/main" val="2097717397"/>
      </p:ext>
    </p:extLst>
  </p:cSld>
  <p:clrMap bg1="lt1" tx1="dk1" bg2="lt2" tx2="dk2" accent1="accent1" accent2="accent2" accent3="accent3" accent4="accent4" accent5="accent5" accent6="accent6" hlink="hlink" folHlink="folHlink"/>
  <p:hf hdr="0" ftr="0" dt="0"/>
</p:handoutMaster>
</file>

<file path=ppt/media/image1.png>
</file>

<file path=ppt/media/image2.jpeg>
</file>

<file path=ppt/media/image3.jpeg>
</file>

<file path=ppt/media/image4.jpe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noProof="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BB8101A6-4DD6-450C-BDEC-5915490A5285}" type="datetime1">
              <a:rPr lang="en-GB" noProof="0" smtClean="0"/>
              <a:t>20/06/2022</a:t>
            </a:fld>
            <a:endParaRPr lang="en-GB" noProof="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GB"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noProof="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6B83F1C3-4FA3-4491-97F4-43CA9C8BDFDF}" type="slidenum">
              <a:rPr lang="en-GB" noProof="0" smtClean="0"/>
              <a:t>‹#›</a:t>
            </a:fld>
            <a:endParaRPr lang="en-GB" noProof="0"/>
          </a:p>
        </p:txBody>
      </p:sp>
    </p:spTree>
    <p:extLst>
      <p:ext uri="{BB962C8B-B14F-4D97-AF65-F5344CB8AC3E}">
        <p14:creationId xmlns:p14="http://schemas.microsoft.com/office/powerpoint/2010/main" val="3796346901"/>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6B83F1C3-4FA3-4491-97F4-43CA9C8BDFDF}" type="slidenum">
              <a:rPr lang="en-GB" smtClean="0"/>
              <a:t>1</a:t>
            </a:fld>
            <a:endParaRPr lang="en-GB"/>
          </a:p>
        </p:txBody>
      </p:sp>
    </p:spTree>
    <p:extLst>
      <p:ext uri="{BB962C8B-B14F-4D97-AF65-F5344CB8AC3E}">
        <p14:creationId xmlns:p14="http://schemas.microsoft.com/office/powerpoint/2010/main" val="20525336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6B83F1C3-4FA3-4491-97F4-43CA9C8BDFDF}" type="slidenum">
              <a:rPr lang="en-GB" smtClean="0"/>
              <a:t>2</a:t>
            </a:fld>
            <a:endParaRPr lang="en-GB"/>
          </a:p>
        </p:txBody>
      </p:sp>
    </p:spTree>
    <p:extLst>
      <p:ext uri="{BB962C8B-B14F-4D97-AF65-F5344CB8AC3E}">
        <p14:creationId xmlns:p14="http://schemas.microsoft.com/office/powerpoint/2010/main" val="36319560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6B83F1C3-4FA3-4491-97F4-43CA9C8BDFDF}" type="slidenum">
              <a:rPr lang="en-GB" smtClean="0"/>
              <a:t>3</a:t>
            </a:fld>
            <a:endParaRPr lang="en-GB"/>
          </a:p>
        </p:txBody>
      </p:sp>
    </p:spTree>
    <p:extLst>
      <p:ext uri="{BB962C8B-B14F-4D97-AF65-F5344CB8AC3E}">
        <p14:creationId xmlns:p14="http://schemas.microsoft.com/office/powerpoint/2010/main" val="27440805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6B83F1C3-4FA3-4491-97F4-43CA9C8BDFDF}" type="slidenum">
              <a:rPr lang="en-GB" smtClean="0"/>
              <a:t>4</a:t>
            </a:fld>
            <a:endParaRPr lang="en-GB"/>
          </a:p>
        </p:txBody>
      </p:sp>
    </p:spTree>
    <p:extLst>
      <p:ext uri="{BB962C8B-B14F-4D97-AF65-F5344CB8AC3E}">
        <p14:creationId xmlns:p14="http://schemas.microsoft.com/office/powerpoint/2010/main" val="18841177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6B83F1C3-4FA3-4491-97F4-43CA9C8BDFDF}" type="slidenum">
              <a:rPr lang="en-GB" smtClean="0"/>
              <a:t>5</a:t>
            </a:fld>
            <a:endParaRPr lang="en-GB"/>
          </a:p>
        </p:txBody>
      </p:sp>
    </p:spTree>
    <p:extLst>
      <p:ext uri="{BB962C8B-B14F-4D97-AF65-F5344CB8AC3E}">
        <p14:creationId xmlns:p14="http://schemas.microsoft.com/office/powerpoint/2010/main" val="16679217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6B83F1C3-4FA3-4491-97F4-43CA9C8BDFDF}" type="slidenum">
              <a:rPr lang="en-GB" smtClean="0"/>
              <a:t>6</a:t>
            </a:fld>
            <a:endParaRPr lang="en-GB"/>
          </a:p>
        </p:txBody>
      </p:sp>
    </p:spTree>
    <p:extLst>
      <p:ext uri="{BB962C8B-B14F-4D97-AF65-F5344CB8AC3E}">
        <p14:creationId xmlns:p14="http://schemas.microsoft.com/office/powerpoint/2010/main" val="8343220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6B83F1C3-4FA3-4491-97F4-43CA9C8BDFDF}" type="slidenum">
              <a:rPr lang="en-GB" smtClean="0"/>
              <a:t>7</a:t>
            </a:fld>
            <a:endParaRPr lang="en-GB"/>
          </a:p>
        </p:txBody>
      </p:sp>
    </p:spTree>
    <p:extLst>
      <p:ext uri="{BB962C8B-B14F-4D97-AF65-F5344CB8AC3E}">
        <p14:creationId xmlns:p14="http://schemas.microsoft.com/office/powerpoint/2010/main" val="40046007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6B83F1C3-4FA3-4491-97F4-43CA9C8BDFDF}" type="slidenum">
              <a:rPr lang="en-GB" smtClean="0"/>
              <a:t>8</a:t>
            </a:fld>
            <a:endParaRPr lang="en-GB"/>
          </a:p>
        </p:txBody>
      </p:sp>
    </p:spTree>
    <p:extLst>
      <p:ext uri="{BB962C8B-B14F-4D97-AF65-F5344CB8AC3E}">
        <p14:creationId xmlns:p14="http://schemas.microsoft.com/office/powerpoint/2010/main" val="21361355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6B83F1C3-4FA3-4491-97F4-43CA9C8BDFDF}" type="slidenum">
              <a:rPr lang="en-GB" smtClean="0"/>
              <a:t>9</a:t>
            </a:fld>
            <a:endParaRPr lang="en-GB"/>
          </a:p>
        </p:txBody>
      </p:sp>
    </p:spTree>
    <p:extLst>
      <p:ext uri="{BB962C8B-B14F-4D97-AF65-F5344CB8AC3E}">
        <p14:creationId xmlns:p14="http://schemas.microsoft.com/office/powerpoint/2010/main" val="3192589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F9C7667-EADA-40AC-B931-4642E0A9A4DE}"/>
              </a:ext>
            </a:extLst>
          </p:cNvPr>
          <p:cNvSpPr>
            <a:spLocks noGrp="1"/>
          </p:cNvSpPr>
          <p:nvPr>
            <p:ph type="pic" sz="quarter" idx="13"/>
          </p:nvPr>
        </p:nvSpPr>
        <p:spPr>
          <a:xfrm>
            <a:off x="0" y="0"/>
            <a:ext cx="12192000" cy="6858000"/>
          </a:xfrm>
          <a:prstGeom prst="rect">
            <a:avLst/>
          </a:prstGeom>
          <a:solidFill>
            <a:schemeClr val="tx1">
              <a:lumMod val="65000"/>
              <a:lumOff val="35000"/>
            </a:schemeClr>
          </a:solidFill>
        </p:spPr>
        <p:txBody>
          <a:bodyPr rtlCol="0" anchor="ctr"/>
          <a:lstStyle>
            <a:lvl1pPr marL="0" indent="0" algn="ctr">
              <a:buNone/>
              <a:defRPr>
                <a:solidFill>
                  <a:schemeClr val="bg1"/>
                </a:solidFill>
              </a:defRPr>
            </a:lvl1pPr>
          </a:lstStyle>
          <a:p>
            <a:pPr rtl="0"/>
            <a:r>
              <a:rPr lang="en-GB" noProof="0"/>
              <a:t>Click icon to add picture</a:t>
            </a:r>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200" y="4517136"/>
            <a:ext cx="6581554" cy="1371600"/>
          </a:xfrm>
        </p:spPr>
        <p:txBody>
          <a:bodyPr rtlCol="0">
            <a:normAutofit/>
          </a:bodyPr>
          <a:lstStyle>
            <a:lvl1pPr>
              <a:lnSpc>
                <a:spcPts val="4600"/>
              </a:lnSpc>
              <a:defRPr sz="3600" cap="all" baseline="0">
                <a:solidFill>
                  <a:schemeClr val="bg1"/>
                </a:solidFill>
              </a:defRPr>
            </a:lvl1pPr>
          </a:lstStyle>
          <a:p>
            <a:pPr rtl="0"/>
            <a:r>
              <a:rPr lang="en-GB" noProof="0"/>
              <a:t>Click to edit Master title style</a:t>
            </a:r>
          </a:p>
        </p:txBody>
      </p:sp>
    </p:spTree>
    <p:extLst>
      <p:ext uri="{BB962C8B-B14F-4D97-AF65-F5344CB8AC3E}">
        <p14:creationId xmlns:p14="http://schemas.microsoft.com/office/powerpoint/2010/main" val="36502427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alette Amusements">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rtlCol="0" anchor="b" anchorCtr="0">
            <a:normAutofit/>
          </a:bodyPr>
          <a:lstStyle>
            <a:lvl1pPr>
              <a:lnSpc>
                <a:spcPts val="4000"/>
              </a:lnSpc>
              <a:defRPr sz="3200"/>
            </a:lvl1pPr>
          </a:lstStyle>
          <a:p>
            <a:pPr rtl="0"/>
            <a:r>
              <a:rPr lang="en-GB" noProof="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rtlCol="0"/>
          <a:lstStyle>
            <a:lvl1pPr>
              <a:defRPr sz="2000"/>
            </a:lvl1pPr>
          </a:lstStyle>
          <a:p>
            <a:pPr rtl="0"/>
            <a:endParaRPr lang="en-GB" noProof="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rtlCol="0"/>
          <a:lstStyle>
            <a:lvl1pPr>
              <a:defRPr sz="2000"/>
            </a:lvl1pPr>
          </a:lstStyle>
          <a:p>
            <a:pPr rtl="0"/>
            <a:endParaRPr lang="en-GB" noProof="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rtlCol="0"/>
          <a:lstStyle>
            <a:lvl1pPr>
              <a:defRPr sz="2000"/>
            </a:lvl1pPr>
          </a:lstStyle>
          <a:p>
            <a:pPr rtl="0"/>
            <a:endParaRPr lang="en-GB" noProof="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rtlCol="0"/>
          <a:lstStyle>
            <a:lvl1pPr>
              <a:defRPr sz="2000"/>
            </a:lvl1pPr>
          </a:lstStyle>
          <a:p>
            <a:pPr rtl="0"/>
            <a:endParaRPr lang="en-GB" noProof="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rtlCol="0"/>
          <a:lstStyle>
            <a:lvl1pPr>
              <a:defRPr sz="2000"/>
            </a:lvl1pPr>
          </a:lstStyle>
          <a:p>
            <a:pPr rtl="0"/>
            <a:endParaRPr lang="en-GB" noProof="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rtlCol="0"/>
          <a:lstStyle>
            <a:lvl1pPr>
              <a:defRPr sz="2000"/>
            </a:lvl1pPr>
          </a:lstStyle>
          <a:p>
            <a:pPr rtl="0"/>
            <a:endParaRPr lang="en-GB" noProof="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rtlCol="0"/>
          <a:lstStyle>
            <a:lvl1pPr>
              <a:defRPr sz="2000"/>
            </a:lvl1pPr>
          </a:lstStyle>
          <a:p>
            <a:pPr rtl="0"/>
            <a:endParaRPr lang="en-GB" noProof="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rtlCol="0"/>
          <a:lstStyle>
            <a:lvl1pPr>
              <a:defRPr sz="2000"/>
            </a:lvl1pPr>
          </a:lstStyle>
          <a:p>
            <a:pPr rtl="0"/>
            <a:endParaRPr lang="en-GB" noProof="0"/>
          </a:p>
        </p:txBody>
      </p:sp>
    </p:spTree>
    <p:extLst>
      <p:ext uri="{BB962C8B-B14F-4D97-AF65-F5344CB8AC3E}">
        <p14:creationId xmlns:p14="http://schemas.microsoft.com/office/powerpoint/2010/main" val="15428899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Immersive palette Amusements">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3A3BC27-A809-4F76-931E-2DE01059A5AB}"/>
              </a:ext>
            </a:extLst>
          </p:cNvPr>
          <p:cNvSpPr/>
          <p:nvPr userDrawn="1"/>
        </p:nvSpPr>
        <p:spPr>
          <a:xfrm>
            <a:off x="6712974" y="1651000"/>
            <a:ext cx="460459" cy="5207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9" name="Rectangle 8">
            <a:extLst>
              <a:ext uri="{FF2B5EF4-FFF2-40B4-BE49-F238E27FC236}">
                <a16:creationId xmlns:a16="http://schemas.microsoft.com/office/drawing/2014/main" id="{D96A5108-5EBA-43CE-BA4A-DA9EEF5D808A}"/>
              </a:ext>
            </a:extLst>
          </p:cNvPr>
          <p:cNvSpPr/>
          <p:nvPr userDrawn="1"/>
        </p:nvSpPr>
        <p:spPr>
          <a:xfrm>
            <a:off x="9271000" y="0"/>
            <a:ext cx="2921000" cy="53975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11" name="Rectangle 10">
            <a:extLst>
              <a:ext uri="{FF2B5EF4-FFF2-40B4-BE49-F238E27FC236}">
                <a16:creationId xmlns:a16="http://schemas.microsoft.com/office/drawing/2014/main" id="{E2712910-50D0-4906-AB08-F37D02F96D4A}"/>
              </a:ext>
            </a:extLst>
          </p:cNvPr>
          <p:cNvSpPr/>
          <p:nvPr userDrawn="1"/>
        </p:nvSpPr>
        <p:spPr>
          <a:xfrm>
            <a:off x="0" y="2387600"/>
            <a:ext cx="5461000" cy="215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12" name="Rectangle 11">
            <a:extLst>
              <a:ext uri="{FF2B5EF4-FFF2-40B4-BE49-F238E27FC236}">
                <a16:creationId xmlns:a16="http://schemas.microsoft.com/office/drawing/2014/main" id="{7DAC760C-BE23-4DA2-A294-3B5668F8AECA}"/>
              </a:ext>
            </a:extLst>
          </p:cNvPr>
          <p:cNvSpPr/>
          <p:nvPr userDrawn="1"/>
        </p:nvSpPr>
        <p:spPr>
          <a:xfrm>
            <a:off x="228600" y="241300"/>
            <a:ext cx="11772900" cy="6400800"/>
          </a:xfrm>
          <a:prstGeom prst="rect">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914400"/>
            <a:ext cx="5605272" cy="1572126"/>
          </a:xfrm>
        </p:spPr>
        <p:txBody>
          <a:bodyPr rtlCol="0" anchor="ctr" anchorCtr="0"/>
          <a:lstStyle>
            <a:lvl1pPr>
              <a:defRPr>
                <a:solidFill>
                  <a:schemeClr val="bg1"/>
                </a:solidFill>
              </a:defRPr>
            </a:lvl1pPr>
          </a:lstStyle>
          <a:p>
            <a:pPr rtl="0"/>
            <a:r>
              <a:rPr lang="en-GB" noProof="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3072384"/>
            <a:ext cx="4946904" cy="2871216"/>
          </a:xfrm>
          <a:prstGeom prst="rect">
            <a:avLst/>
          </a:prstGeom>
        </p:spPr>
        <p:txBody>
          <a:bodyPr rtlCol="0"/>
          <a:lstStyle>
            <a:lvl1pPr marL="0" indent="0">
              <a:lnSpc>
                <a:spcPts val="30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rtl="0"/>
            <a:r>
              <a:rPr lang="en-GB" noProof="0"/>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7178040" y="457200"/>
            <a:ext cx="4562856" cy="6400800"/>
          </a:xfrm>
          <a:prstGeom prst="rect">
            <a:avLst/>
          </a:prstGeom>
          <a:solidFill>
            <a:schemeClr val="accent5">
              <a:lumMod val="20000"/>
              <a:lumOff val="80000"/>
            </a:schemeClr>
          </a:solidFill>
        </p:spPr>
        <p:txBody>
          <a:bodyPr rtlCol="0" anchor="ctr"/>
          <a:lstStyle>
            <a:lvl1pPr marL="0" indent="0" algn="ctr">
              <a:buNone/>
              <a:defRPr/>
            </a:lvl1pPr>
          </a:lstStyle>
          <a:p>
            <a:pPr rtl="0"/>
            <a:endParaRPr lang="en-GB" noProof="0"/>
          </a:p>
        </p:txBody>
      </p:sp>
    </p:spTree>
    <p:extLst>
      <p:ext uri="{BB962C8B-B14F-4D97-AF65-F5344CB8AC3E}">
        <p14:creationId xmlns:p14="http://schemas.microsoft.com/office/powerpoint/2010/main" val="4037176041"/>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tro">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F9C7667-EADA-40AC-B931-4642E0A9A4DE}"/>
              </a:ext>
            </a:extLst>
          </p:cNvPr>
          <p:cNvSpPr>
            <a:spLocks noGrp="1"/>
          </p:cNvSpPr>
          <p:nvPr>
            <p:ph type="pic" sz="quarter" idx="13"/>
          </p:nvPr>
        </p:nvSpPr>
        <p:spPr>
          <a:xfrm>
            <a:off x="0" y="0"/>
            <a:ext cx="12192000" cy="6858000"/>
          </a:xfrm>
          <a:prstGeom prst="rect">
            <a:avLst/>
          </a:prstGeom>
          <a:solidFill>
            <a:schemeClr val="tx1">
              <a:lumMod val="50000"/>
              <a:lumOff val="50000"/>
            </a:schemeClr>
          </a:solidFill>
        </p:spPr>
        <p:txBody>
          <a:bodyPr rtlCol="0" anchor="ctr"/>
          <a:lstStyle>
            <a:lvl1pPr marL="0" indent="0">
              <a:buNone/>
              <a:defRPr>
                <a:solidFill>
                  <a:schemeClr val="bg1"/>
                </a:solidFill>
              </a:defRPr>
            </a:lvl1pPr>
          </a:lstStyle>
          <a:p>
            <a:pPr rtl="0"/>
            <a:r>
              <a:rPr lang="en-GB" noProof="0"/>
              <a:t>Click icon to add picture</a:t>
            </a:r>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p:txBody>
          <a:bodyPr rtlCol="0"/>
          <a:lstStyle>
            <a:lvl1pPr>
              <a:defRPr cap="all" baseline="0">
                <a:solidFill>
                  <a:schemeClr val="bg1"/>
                </a:solidFill>
              </a:defRPr>
            </a:lvl1pPr>
          </a:lstStyle>
          <a:p>
            <a:pPr rtl="0"/>
            <a:r>
              <a:rPr lang="en-GB" noProof="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3429000" y="2240280"/>
            <a:ext cx="4645152" cy="4197096"/>
          </a:xfrm>
          <a:prstGeom prst="rect">
            <a:avLst/>
          </a:prstGeom>
        </p:spPr>
        <p:txBody>
          <a:bodyPr rtlCol="0"/>
          <a:lstStyle>
            <a:lvl1pPr marL="0" indent="0">
              <a:lnSpc>
                <a:spcPts val="28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rtl="0"/>
            <a:r>
              <a:rPr lang="en-GB" noProof="0"/>
              <a:t>Click to edit text</a:t>
            </a:r>
          </a:p>
        </p:txBody>
      </p:sp>
      <p:sp>
        <p:nvSpPr>
          <p:cNvPr id="7" name="Text Placeholder 6">
            <a:extLst>
              <a:ext uri="{FF2B5EF4-FFF2-40B4-BE49-F238E27FC236}">
                <a16:creationId xmlns:a16="http://schemas.microsoft.com/office/drawing/2014/main" id="{EC1CB8E8-F58A-4B26-B8AA-8977FC608E83}"/>
              </a:ext>
            </a:extLst>
          </p:cNvPr>
          <p:cNvSpPr>
            <a:spLocks noGrp="1"/>
          </p:cNvSpPr>
          <p:nvPr>
            <p:ph type="body" sz="quarter" idx="15" hasCustomPrompt="1"/>
          </p:nvPr>
        </p:nvSpPr>
        <p:spPr>
          <a:xfrm>
            <a:off x="630936" y="4498848"/>
            <a:ext cx="2121408" cy="621792"/>
          </a:xfrm>
          <a:prstGeom prst="rect">
            <a:avLst/>
          </a:prstGeom>
        </p:spPr>
        <p:txBody>
          <a:bodyPr lIns="0" rtlCol="0"/>
          <a:lstStyle>
            <a:lvl1pPr marL="0" indent="0">
              <a:lnSpc>
                <a:spcPts val="1800"/>
              </a:lnSpc>
              <a:spcBef>
                <a:spcPts val="0"/>
              </a:spcBef>
              <a:buNone/>
              <a:defRPr sz="1200" b="1"/>
            </a:lvl1pPr>
            <a:lvl2pPr marL="457200" indent="0">
              <a:lnSpc>
                <a:spcPts val="1800"/>
              </a:lnSpc>
              <a:spcBef>
                <a:spcPts val="0"/>
              </a:spcBef>
              <a:buNone/>
              <a:defRPr sz="1200" b="1"/>
            </a:lvl2pPr>
            <a:lvl3pPr marL="914400" indent="0">
              <a:lnSpc>
                <a:spcPts val="1800"/>
              </a:lnSpc>
              <a:spcBef>
                <a:spcPts val="0"/>
              </a:spcBef>
              <a:buNone/>
              <a:defRPr sz="1200" b="1"/>
            </a:lvl3pPr>
            <a:lvl4pPr marL="1371600" indent="0">
              <a:lnSpc>
                <a:spcPts val="1800"/>
              </a:lnSpc>
              <a:spcBef>
                <a:spcPts val="0"/>
              </a:spcBef>
              <a:buNone/>
              <a:defRPr sz="1200" b="1"/>
            </a:lvl4pPr>
            <a:lvl5pPr marL="1828800" indent="0">
              <a:lnSpc>
                <a:spcPts val="1800"/>
              </a:lnSpc>
              <a:spcBef>
                <a:spcPts val="0"/>
              </a:spcBef>
              <a:buNone/>
              <a:defRPr sz="1200" b="1"/>
            </a:lvl5pPr>
          </a:lstStyle>
          <a:p>
            <a:pPr lvl="0" rtl="0"/>
            <a:r>
              <a:rPr lang="en-GB" noProof="0"/>
              <a:t>Click to text</a:t>
            </a:r>
          </a:p>
        </p:txBody>
      </p:sp>
    </p:spTree>
    <p:extLst>
      <p:ext uri="{BB962C8B-B14F-4D97-AF65-F5344CB8AC3E}">
        <p14:creationId xmlns:p14="http://schemas.microsoft.com/office/powerpoint/2010/main" val="19805938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alette Balance act">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rtlCol="0" anchor="b" anchorCtr="0">
            <a:normAutofit/>
          </a:bodyPr>
          <a:lstStyle>
            <a:lvl1pPr>
              <a:lnSpc>
                <a:spcPts val="4000"/>
              </a:lnSpc>
              <a:defRPr sz="3200" cap="all" baseline="0"/>
            </a:lvl1pPr>
          </a:lstStyle>
          <a:p>
            <a:pPr rtl="0"/>
            <a:r>
              <a:rPr lang="en-GB" noProof="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rtlCol="0"/>
          <a:lstStyle>
            <a:lvl1pPr>
              <a:defRPr sz="2000"/>
            </a:lvl1pPr>
          </a:lstStyle>
          <a:p>
            <a:pPr rtl="0"/>
            <a:r>
              <a:rPr lang="en-GB" noProof="0"/>
              <a:t>Click icon to add picture</a:t>
            </a:r>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rtlCol="0"/>
          <a:lstStyle>
            <a:lvl1pPr>
              <a:defRPr sz="2000"/>
            </a:lvl1pPr>
          </a:lstStyle>
          <a:p>
            <a:pPr rtl="0"/>
            <a:r>
              <a:rPr lang="en-GB" noProof="0"/>
              <a:t>Click icon to add picture</a:t>
            </a:r>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rtlCol="0"/>
          <a:lstStyle>
            <a:lvl1pPr>
              <a:defRPr sz="2000"/>
            </a:lvl1pPr>
          </a:lstStyle>
          <a:p>
            <a:pPr rtl="0"/>
            <a:r>
              <a:rPr lang="en-GB" noProof="0"/>
              <a:t>Click icon to add picture</a:t>
            </a:r>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rtlCol="0"/>
          <a:lstStyle>
            <a:lvl1pPr>
              <a:defRPr sz="2000"/>
            </a:lvl1pPr>
          </a:lstStyle>
          <a:p>
            <a:pPr rtl="0"/>
            <a:r>
              <a:rPr lang="en-GB" noProof="0"/>
              <a:t>Click icon to add picture</a:t>
            </a:r>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rtlCol="0"/>
          <a:lstStyle>
            <a:lvl1pPr>
              <a:defRPr sz="2000"/>
            </a:lvl1pPr>
          </a:lstStyle>
          <a:p>
            <a:pPr rtl="0"/>
            <a:r>
              <a:rPr lang="en-GB" noProof="0"/>
              <a:t>Click icon to add picture</a:t>
            </a:r>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rtlCol="0"/>
          <a:lstStyle>
            <a:lvl1pPr>
              <a:defRPr sz="2000"/>
            </a:lvl1pPr>
          </a:lstStyle>
          <a:p>
            <a:pPr rtl="0"/>
            <a:r>
              <a:rPr lang="en-GB" noProof="0"/>
              <a:t>Click icon to add picture</a:t>
            </a:r>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rtlCol="0"/>
          <a:lstStyle>
            <a:lvl1pPr>
              <a:defRPr sz="2000"/>
            </a:lvl1pPr>
          </a:lstStyle>
          <a:p>
            <a:pPr rtl="0"/>
            <a:r>
              <a:rPr lang="en-GB" noProof="0"/>
              <a:t>Click icon to add picture</a:t>
            </a:r>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rtlCol="0"/>
          <a:lstStyle>
            <a:lvl1pPr>
              <a:defRPr sz="2000"/>
            </a:lvl1pPr>
          </a:lstStyle>
          <a:p>
            <a:pPr rtl="0"/>
            <a:r>
              <a:rPr lang="en-GB" noProof="0"/>
              <a:t>Click icon to add picture</a:t>
            </a:r>
          </a:p>
        </p:txBody>
      </p:sp>
    </p:spTree>
    <p:extLst>
      <p:ext uri="{BB962C8B-B14F-4D97-AF65-F5344CB8AC3E}">
        <p14:creationId xmlns:p14="http://schemas.microsoft.com/office/powerpoint/2010/main" val="29019032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mmersive palette Balancing Act">
    <p:bg>
      <p:bgPr>
        <a:solidFill>
          <a:schemeClr val="accent5"/>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0869985-B973-4011-9FA2-83D7EBB2EA53}"/>
              </a:ext>
            </a:extLst>
          </p:cNvPr>
          <p:cNvSpPr/>
          <p:nvPr userDrawn="1"/>
        </p:nvSpPr>
        <p:spPr>
          <a:xfrm>
            <a:off x="0" y="2400300"/>
            <a:ext cx="4267200" cy="4457700"/>
          </a:xfrm>
          <a:prstGeom prst="rect">
            <a:avLst/>
          </a:prstGeom>
          <a:solidFill>
            <a:srgbClr val="D293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1399032"/>
            <a:ext cx="3619501" cy="877824"/>
          </a:xfrm>
        </p:spPr>
        <p:txBody>
          <a:bodyPr rtlCol="0"/>
          <a:lstStyle>
            <a:lvl1pPr>
              <a:defRPr cap="all" baseline="0">
                <a:solidFill>
                  <a:schemeClr val="bg1"/>
                </a:solidFill>
              </a:defRPr>
            </a:lvl1pPr>
          </a:lstStyle>
          <a:p>
            <a:pPr rtl="0"/>
            <a:r>
              <a:rPr lang="en-GB" noProof="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2779776"/>
            <a:ext cx="3465576" cy="3255264"/>
          </a:xfrm>
          <a:prstGeom prst="rect">
            <a:avLst/>
          </a:prstGeom>
        </p:spPr>
        <p:txBody>
          <a:bodyPr rtlCol="0"/>
          <a:lstStyle>
            <a:lvl1pPr marL="0" indent="0">
              <a:lnSpc>
                <a:spcPts val="30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rtl="0"/>
            <a:r>
              <a:rPr lang="en-GB" noProof="0"/>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4254500" y="0"/>
            <a:ext cx="7480300" cy="6858000"/>
          </a:xfrm>
          <a:prstGeom prst="rect">
            <a:avLst/>
          </a:prstGeom>
        </p:spPr>
        <p:txBody>
          <a:bodyPr rtlCol="0" anchor="ctr"/>
          <a:lstStyle>
            <a:lvl1pPr marL="0" indent="0" algn="ctr">
              <a:buNone/>
              <a:defRPr>
                <a:solidFill>
                  <a:schemeClr val="bg1"/>
                </a:solidFill>
              </a:defRPr>
            </a:lvl1pPr>
          </a:lstStyle>
          <a:p>
            <a:pPr rtl="0"/>
            <a:r>
              <a:rPr lang="en-GB" noProof="0"/>
              <a:t>Click icon to add picture</a:t>
            </a:r>
          </a:p>
        </p:txBody>
      </p:sp>
      <p:sp>
        <p:nvSpPr>
          <p:cNvPr id="8" name="Rectangle 7">
            <a:extLst>
              <a:ext uri="{FF2B5EF4-FFF2-40B4-BE49-F238E27FC236}">
                <a16:creationId xmlns:a16="http://schemas.microsoft.com/office/drawing/2014/main" id="{E75D44F0-DADD-4DCC-82EC-FDB3E9878AA9}"/>
              </a:ext>
            </a:extLst>
          </p:cNvPr>
          <p:cNvSpPr/>
          <p:nvPr userDrawn="1"/>
        </p:nvSpPr>
        <p:spPr>
          <a:xfrm>
            <a:off x="11734800" y="4445000"/>
            <a:ext cx="457200" cy="2413000"/>
          </a:xfrm>
          <a:prstGeom prst="rect">
            <a:avLst/>
          </a:prstGeom>
          <a:solidFill>
            <a:srgbClr val="884C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9" name="Rectangle 8">
            <a:extLst>
              <a:ext uri="{FF2B5EF4-FFF2-40B4-BE49-F238E27FC236}">
                <a16:creationId xmlns:a16="http://schemas.microsoft.com/office/drawing/2014/main" id="{28CFE2C9-8B6E-4DDA-A5EA-04581F7629F0}"/>
              </a:ext>
            </a:extLst>
          </p:cNvPr>
          <p:cNvSpPr/>
          <p:nvPr userDrawn="1"/>
        </p:nvSpPr>
        <p:spPr>
          <a:xfrm>
            <a:off x="11734800" y="0"/>
            <a:ext cx="457200" cy="4462272"/>
          </a:xfrm>
          <a:prstGeom prst="rect">
            <a:avLst/>
          </a:prstGeom>
          <a:solidFill>
            <a:srgbClr val="86A2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Tree>
    <p:extLst>
      <p:ext uri="{BB962C8B-B14F-4D97-AF65-F5344CB8AC3E}">
        <p14:creationId xmlns:p14="http://schemas.microsoft.com/office/powerpoint/2010/main" val="2371823428"/>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nstructions">
    <p:spTree>
      <p:nvGrpSpPr>
        <p:cNvPr id="1" name=""/>
        <p:cNvGrpSpPr/>
        <p:nvPr/>
      </p:nvGrpSpPr>
      <p:grpSpPr>
        <a:xfrm>
          <a:off x="0" y="0"/>
          <a:ext cx="0" cy="0"/>
          <a:chOff x="0" y="0"/>
          <a:chExt cx="0" cy="0"/>
        </a:xfrm>
      </p:grpSpPr>
      <p:sp>
        <p:nvSpPr>
          <p:cNvPr id="9" name="Rectangle 8" hidden="1"/>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rtl="0"/>
            <a:endParaRPr lang="en-US" sz="1800" dirty="0"/>
          </a:p>
        </p:txBody>
      </p:sp>
      <p:sp>
        <p:nvSpPr>
          <p:cNvPr id="12" name="Title 1">
            <a:extLst>
              <a:ext uri="{FF2B5EF4-FFF2-40B4-BE49-F238E27FC236}">
                <a16:creationId xmlns:a16="http://schemas.microsoft.com/office/drawing/2014/main" id="{96FEDCD9-19A7-423B-ABE0-DDD032DE8879}"/>
              </a:ext>
            </a:extLst>
          </p:cNvPr>
          <p:cNvSpPr>
            <a:spLocks noGrp="1"/>
          </p:cNvSpPr>
          <p:nvPr>
            <p:ph type="title"/>
          </p:nvPr>
        </p:nvSpPr>
        <p:spPr>
          <a:xfrm>
            <a:off x="457199" y="914400"/>
            <a:ext cx="7467601" cy="1572768"/>
          </a:xfrm>
        </p:spPr>
        <p:txBody>
          <a:bodyPr rtlCol="0"/>
          <a:lstStyle>
            <a:lvl1pPr>
              <a:lnSpc>
                <a:spcPts val="4600"/>
              </a:lnSpc>
              <a:defRPr/>
            </a:lvl1pPr>
          </a:lstStyle>
          <a:p>
            <a:pPr rtl="0"/>
            <a:r>
              <a:rPr lang="en-GB" noProof="0"/>
              <a:t>Click to edit Master title style</a:t>
            </a:r>
          </a:p>
        </p:txBody>
      </p:sp>
      <p:sp>
        <p:nvSpPr>
          <p:cNvPr id="14" name="Text Placeholder 9">
            <a:extLst>
              <a:ext uri="{FF2B5EF4-FFF2-40B4-BE49-F238E27FC236}">
                <a16:creationId xmlns:a16="http://schemas.microsoft.com/office/drawing/2014/main" id="{EBD7372B-17B4-4062-8BFA-745581B27349}"/>
              </a:ext>
            </a:extLst>
          </p:cNvPr>
          <p:cNvSpPr>
            <a:spLocks noGrp="1"/>
          </p:cNvSpPr>
          <p:nvPr>
            <p:ph type="body" sz="quarter" idx="14" hasCustomPrompt="1"/>
          </p:nvPr>
        </p:nvSpPr>
        <p:spPr>
          <a:xfrm>
            <a:off x="457200" y="2540000"/>
            <a:ext cx="6591300" cy="3403600"/>
          </a:xfrm>
          <a:prstGeom prst="rect">
            <a:avLst/>
          </a:prstGeom>
        </p:spPr>
        <p:txBody>
          <a:bodyPr rtlCol="0"/>
          <a:lstStyle>
            <a:lvl1pPr marL="342900" indent="-342900">
              <a:lnSpc>
                <a:spcPts val="3000"/>
              </a:lnSpc>
              <a:spcBef>
                <a:spcPts val="0"/>
              </a:spcBef>
              <a:buFont typeface="+mj-lt"/>
              <a:buAutoNum type="arabicPeriod"/>
              <a:defRPr sz="1800"/>
            </a:lvl1pPr>
            <a:lvl2pPr marL="457200" indent="0">
              <a:buNone/>
              <a:defRPr sz="2400"/>
            </a:lvl2pPr>
            <a:lvl3pPr marL="914400" indent="0">
              <a:buNone/>
              <a:defRPr sz="2400"/>
            </a:lvl3pPr>
            <a:lvl4pPr marL="1371600" indent="0">
              <a:buNone/>
              <a:defRPr sz="2400"/>
            </a:lvl4pPr>
            <a:lvl5pPr marL="1828800" indent="0">
              <a:buNone/>
              <a:defRPr sz="2400"/>
            </a:lvl5pPr>
          </a:lstStyle>
          <a:p>
            <a:pPr lvl="0" rtl="0"/>
            <a:r>
              <a:rPr lang="en-GB" noProof="0"/>
              <a:t>Click to edit text</a:t>
            </a:r>
          </a:p>
        </p:txBody>
      </p:sp>
      <p:sp>
        <p:nvSpPr>
          <p:cNvPr id="3" name="Picture Placeholder 2">
            <a:extLst>
              <a:ext uri="{FF2B5EF4-FFF2-40B4-BE49-F238E27FC236}">
                <a16:creationId xmlns:a16="http://schemas.microsoft.com/office/drawing/2014/main" id="{C09A28F9-9D68-48A2-A1AD-C1C318C0EC8D}"/>
              </a:ext>
            </a:extLst>
          </p:cNvPr>
          <p:cNvSpPr>
            <a:spLocks noGrp="1"/>
          </p:cNvSpPr>
          <p:nvPr>
            <p:ph type="pic" sz="quarter" idx="15"/>
          </p:nvPr>
        </p:nvSpPr>
        <p:spPr>
          <a:xfrm>
            <a:off x="8115300" y="1384300"/>
            <a:ext cx="3410712" cy="4572000"/>
          </a:xfrm>
          <a:prstGeom prst="roundRect">
            <a:avLst>
              <a:gd name="adj" fmla="val 2543"/>
            </a:avLst>
          </a:prstGeom>
        </p:spPr>
        <p:txBody>
          <a:bodyPr rtlCol="0" anchor="ctr"/>
          <a:lstStyle>
            <a:lvl1pPr marL="0" indent="0" algn="ctr">
              <a:buNone/>
              <a:defRPr/>
            </a:lvl1pPr>
          </a:lstStyle>
          <a:p>
            <a:pPr rtl="0"/>
            <a:r>
              <a:rPr lang="en-GB" noProof="0"/>
              <a:t>Click icon to add picture</a:t>
            </a:r>
          </a:p>
        </p:txBody>
      </p:sp>
    </p:spTree>
    <p:extLst>
      <p:ext uri="{BB962C8B-B14F-4D97-AF65-F5344CB8AC3E}">
        <p14:creationId xmlns:p14="http://schemas.microsoft.com/office/powerpoint/2010/main" val="2185836540"/>
      </p:ext>
    </p:extLst>
  </p:cSld>
  <p:clrMapOvr>
    <a:masterClrMapping/>
  </p:clrMapOvr>
  <p:extLst>
    <p:ext uri="{DCECCB84-F9BA-43D5-87BE-67443E8EF086}">
      <p15:sldGuideLst xmlns:p15="http://schemas.microsoft.com/office/powerpoint/2012/main">
        <p15:guide id="1" orient="horz" pos="1032" userDrawn="1">
          <p15:clr>
            <a:srgbClr val="FBAE40"/>
          </p15:clr>
        </p15:guide>
        <p15:guide id="2" pos="336"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alette Wellspring">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rtlCol="0" anchor="b" anchorCtr="0">
            <a:normAutofit/>
          </a:bodyPr>
          <a:lstStyle>
            <a:lvl1pPr>
              <a:lnSpc>
                <a:spcPts val="4000"/>
              </a:lnSpc>
              <a:defRPr sz="3200"/>
            </a:lvl1pPr>
          </a:lstStyle>
          <a:p>
            <a:pPr rtl="0"/>
            <a:r>
              <a:rPr lang="en-GB" noProof="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rtlCol="0"/>
          <a:lstStyle>
            <a:lvl1pPr>
              <a:defRPr sz="2000"/>
            </a:lvl1pPr>
          </a:lstStyle>
          <a:p>
            <a:pPr rtl="0"/>
            <a:endParaRPr lang="en-GB" noProof="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rtlCol="0"/>
          <a:lstStyle>
            <a:lvl1pPr>
              <a:defRPr sz="2000"/>
            </a:lvl1pPr>
          </a:lstStyle>
          <a:p>
            <a:pPr rtl="0"/>
            <a:endParaRPr lang="en-GB" noProof="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rtlCol="0"/>
          <a:lstStyle>
            <a:lvl1pPr>
              <a:defRPr sz="2000"/>
            </a:lvl1pPr>
          </a:lstStyle>
          <a:p>
            <a:pPr rtl="0"/>
            <a:endParaRPr lang="en-GB" noProof="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rtlCol="0"/>
          <a:lstStyle>
            <a:lvl1pPr>
              <a:defRPr sz="2000"/>
            </a:lvl1pPr>
          </a:lstStyle>
          <a:p>
            <a:pPr rtl="0"/>
            <a:endParaRPr lang="en-GB" noProof="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rtlCol="0"/>
          <a:lstStyle>
            <a:lvl1pPr>
              <a:defRPr sz="2000"/>
            </a:lvl1pPr>
          </a:lstStyle>
          <a:p>
            <a:pPr rtl="0"/>
            <a:endParaRPr lang="en-GB" noProof="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rtlCol="0"/>
          <a:lstStyle>
            <a:lvl1pPr>
              <a:defRPr sz="2000"/>
            </a:lvl1pPr>
          </a:lstStyle>
          <a:p>
            <a:pPr rtl="0"/>
            <a:endParaRPr lang="en-GB" noProof="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rtlCol="0"/>
          <a:lstStyle>
            <a:lvl1pPr>
              <a:defRPr sz="2000"/>
            </a:lvl1pPr>
          </a:lstStyle>
          <a:p>
            <a:pPr rtl="0"/>
            <a:endParaRPr lang="en-GB" noProof="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rtlCol="0"/>
          <a:lstStyle>
            <a:lvl1pPr>
              <a:defRPr sz="2000"/>
            </a:lvl1pPr>
          </a:lstStyle>
          <a:p>
            <a:pPr rtl="0"/>
            <a:endParaRPr lang="en-GB" noProof="0"/>
          </a:p>
        </p:txBody>
      </p:sp>
    </p:spTree>
    <p:extLst>
      <p:ext uri="{BB962C8B-B14F-4D97-AF65-F5344CB8AC3E}">
        <p14:creationId xmlns:p14="http://schemas.microsoft.com/office/powerpoint/2010/main" val="22059421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mmersive palette Wellspring">
    <p:bg>
      <p:bgPr>
        <a:solidFill>
          <a:schemeClr val="tx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186ECD6-DF3C-4CA6-9A77-ED32AC37F81F}"/>
              </a:ext>
            </a:extLst>
          </p:cNvPr>
          <p:cNvSpPr/>
          <p:nvPr userDrawn="1"/>
        </p:nvSpPr>
        <p:spPr>
          <a:xfrm>
            <a:off x="0" y="0"/>
            <a:ext cx="2445488" cy="457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9" name="Rectangle 8">
            <a:extLst>
              <a:ext uri="{FF2B5EF4-FFF2-40B4-BE49-F238E27FC236}">
                <a16:creationId xmlns:a16="http://schemas.microsoft.com/office/drawing/2014/main" id="{8D3F081E-4462-4B33-A41E-0432A3B439D9}"/>
              </a:ext>
            </a:extLst>
          </p:cNvPr>
          <p:cNvSpPr/>
          <p:nvPr userDrawn="1"/>
        </p:nvSpPr>
        <p:spPr>
          <a:xfrm rot="5400000">
            <a:off x="10740656" y="5406656"/>
            <a:ext cx="2445488" cy="457200"/>
          </a:xfrm>
          <a:prstGeom prst="rect">
            <a:avLst/>
          </a:prstGeom>
          <a:solidFill>
            <a:srgbClr val="8A58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11" name="Rectangle 10">
            <a:extLst>
              <a:ext uri="{FF2B5EF4-FFF2-40B4-BE49-F238E27FC236}">
                <a16:creationId xmlns:a16="http://schemas.microsoft.com/office/drawing/2014/main" id="{C05FA2D1-6BF4-4194-B815-8C66D013FD27}"/>
              </a:ext>
            </a:extLst>
          </p:cNvPr>
          <p:cNvSpPr/>
          <p:nvPr userDrawn="1"/>
        </p:nvSpPr>
        <p:spPr>
          <a:xfrm>
            <a:off x="7982712" y="495300"/>
            <a:ext cx="3753612" cy="59436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12" name="Rectangle 11">
            <a:extLst>
              <a:ext uri="{FF2B5EF4-FFF2-40B4-BE49-F238E27FC236}">
                <a16:creationId xmlns:a16="http://schemas.microsoft.com/office/drawing/2014/main" id="{DC88F0DF-BC0B-473C-82DC-7FC46D38FAC1}"/>
              </a:ext>
            </a:extLst>
          </p:cNvPr>
          <p:cNvSpPr/>
          <p:nvPr userDrawn="1"/>
        </p:nvSpPr>
        <p:spPr>
          <a:xfrm>
            <a:off x="4251158" y="495300"/>
            <a:ext cx="3787056" cy="59436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2779776"/>
            <a:ext cx="3465576" cy="3255264"/>
          </a:xfrm>
          <a:prstGeom prst="rect">
            <a:avLst/>
          </a:prstGeom>
        </p:spPr>
        <p:txBody>
          <a:bodyPr rtlCol="0"/>
          <a:lstStyle>
            <a:lvl1pPr marL="0" indent="0">
              <a:lnSpc>
                <a:spcPts val="3000"/>
              </a:lnSpc>
              <a:spcBef>
                <a:spcPts val="0"/>
              </a:spcBef>
              <a:buNone/>
              <a:defRPr sz="1800">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rtl="0"/>
            <a:r>
              <a:rPr lang="en-GB" noProof="0"/>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4709160" y="960120"/>
            <a:ext cx="6574536" cy="5074920"/>
          </a:xfrm>
          <a:prstGeom prst="rect">
            <a:avLst/>
          </a:prstGeom>
        </p:spPr>
        <p:txBody>
          <a:bodyPr rtlCol="0" anchor="ctr"/>
          <a:lstStyle>
            <a:lvl1pPr marL="0" indent="0" algn="ctr">
              <a:buNone/>
              <a:defRPr>
                <a:solidFill>
                  <a:schemeClr val="bg1"/>
                </a:solidFill>
              </a:defRPr>
            </a:lvl1pPr>
          </a:lstStyle>
          <a:p>
            <a:pPr rtl="0"/>
            <a:endParaRPr lang="en-GB" noProof="0"/>
          </a:p>
        </p:txBody>
      </p:sp>
      <p:sp>
        <p:nvSpPr>
          <p:cNvPr id="13" name="Rectangle 12">
            <a:extLst>
              <a:ext uri="{FF2B5EF4-FFF2-40B4-BE49-F238E27FC236}">
                <a16:creationId xmlns:a16="http://schemas.microsoft.com/office/drawing/2014/main" id="{FDF3E524-6AEB-4529-804C-0B9CD9992050}"/>
              </a:ext>
            </a:extLst>
          </p:cNvPr>
          <p:cNvSpPr/>
          <p:nvPr userDrawn="1"/>
        </p:nvSpPr>
        <p:spPr>
          <a:xfrm>
            <a:off x="228600" y="241300"/>
            <a:ext cx="11772900" cy="6400800"/>
          </a:xfrm>
          <a:prstGeom prst="rect">
            <a:avLst/>
          </a:prstGeom>
          <a:noFill/>
          <a:ln w="254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4" name="Straight Connector 13">
            <a:extLst>
              <a:ext uri="{FF2B5EF4-FFF2-40B4-BE49-F238E27FC236}">
                <a16:creationId xmlns:a16="http://schemas.microsoft.com/office/drawing/2014/main" id="{4CFF2CAC-AD21-48FA-AD68-A643AAA6A8C4}"/>
              </a:ext>
            </a:extLst>
          </p:cNvPr>
          <p:cNvCxnSpPr>
            <a:cxnSpLocks/>
          </p:cNvCxnSpPr>
          <p:nvPr userDrawn="1"/>
        </p:nvCxnSpPr>
        <p:spPr>
          <a:xfrm>
            <a:off x="228600" y="2415910"/>
            <a:ext cx="4022558" cy="0"/>
          </a:xfrm>
          <a:prstGeom prst="line">
            <a:avLst/>
          </a:prstGeom>
          <a:ln w="25400">
            <a:solidFill>
              <a:schemeClr val="accent5"/>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1371600"/>
            <a:ext cx="3619501" cy="877824"/>
          </a:xfrm>
        </p:spPr>
        <p:txBody>
          <a:bodyPr rtlCol="0"/>
          <a:lstStyle>
            <a:lvl1pPr>
              <a:lnSpc>
                <a:spcPts val="4320"/>
              </a:lnSpc>
              <a:defRPr>
                <a:solidFill>
                  <a:schemeClr val="tx1"/>
                </a:solidFill>
              </a:defRPr>
            </a:lvl1pPr>
          </a:lstStyle>
          <a:p>
            <a:pPr rtl="0"/>
            <a:r>
              <a:rPr lang="en-GB" noProof="0"/>
              <a:t>Click to edit Master title style</a:t>
            </a:r>
          </a:p>
        </p:txBody>
      </p:sp>
    </p:spTree>
    <p:extLst>
      <p:ext uri="{BB962C8B-B14F-4D97-AF65-F5344CB8AC3E}">
        <p14:creationId xmlns:p14="http://schemas.microsoft.com/office/powerpoint/2010/main" val="2512255900"/>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alette Star of the show">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rtlCol="0" anchor="t" anchorCtr="0">
            <a:normAutofit/>
          </a:bodyPr>
          <a:lstStyle>
            <a:lvl1pPr>
              <a:lnSpc>
                <a:spcPts val="4000"/>
              </a:lnSpc>
              <a:defRPr sz="3200"/>
            </a:lvl1pPr>
          </a:lstStyle>
          <a:p>
            <a:pPr rtl="0"/>
            <a:r>
              <a:rPr lang="en-GB" noProof="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rtlCol="0"/>
          <a:lstStyle>
            <a:lvl1pPr>
              <a:defRPr sz="2000"/>
            </a:lvl1pPr>
          </a:lstStyle>
          <a:p>
            <a:pPr rtl="0"/>
            <a:endParaRPr lang="en-GB" noProof="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rtlCol="0"/>
          <a:lstStyle>
            <a:lvl1pPr>
              <a:defRPr sz="2000"/>
            </a:lvl1pPr>
          </a:lstStyle>
          <a:p>
            <a:pPr rtl="0"/>
            <a:endParaRPr lang="en-GB" noProof="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rtlCol="0"/>
          <a:lstStyle>
            <a:lvl1pPr>
              <a:defRPr sz="2000"/>
            </a:lvl1pPr>
          </a:lstStyle>
          <a:p>
            <a:pPr rtl="0"/>
            <a:endParaRPr lang="en-GB" noProof="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rtlCol="0"/>
          <a:lstStyle>
            <a:lvl1pPr>
              <a:defRPr sz="2000"/>
            </a:lvl1pPr>
          </a:lstStyle>
          <a:p>
            <a:pPr rtl="0"/>
            <a:endParaRPr lang="en-GB" noProof="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rtlCol="0"/>
          <a:lstStyle>
            <a:lvl1pPr>
              <a:defRPr sz="2000"/>
            </a:lvl1pPr>
          </a:lstStyle>
          <a:p>
            <a:pPr rtl="0"/>
            <a:endParaRPr lang="en-GB" noProof="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rtlCol="0"/>
          <a:lstStyle>
            <a:lvl1pPr>
              <a:defRPr sz="2000"/>
            </a:lvl1pPr>
          </a:lstStyle>
          <a:p>
            <a:pPr rtl="0"/>
            <a:endParaRPr lang="en-GB" noProof="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rtlCol="0"/>
          <a:lstStyle>
            <a:lvl1pPr>
              <a:defRPr sz="2000"/>
            </a:lvl1pPr>
          </a:lstStyle>
          <a:p>
            <a:pPr rtl="0"/>
            <a:endParaRPr lang="en-GB" noProof="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rtlCol="0"/>
          <a:lstStyle>
            <a:lvl1pPr>
              <a:defRPr sz="2000"/>
            </a:lvl1pPr>
          </a:lstStyle>
          <a:p>
            <a:pPr rtl="0"/>
            <a:endParaRPr lang="en-GB" noProof="0"/>
          </a:p>
        </p:txBody>
      </p:sp>
    </p:spTree>
    <p:extLst>
      <p:ext uri="{BB962C8B-B14F-4D97-AF65-F5344CB8AC3E}">
        <p14:creationId xmlns:p14="http://schemas.microsoft.com/office/powerpoint/2010/main" val="15539207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Immersive palette Star of the show">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462B86F-90E5-425E-9F83-8477D8111E1D}"/>
              </a:ext>
            </a:extLst>
          </p:cNvPr>
          <p:cNvSpPr/>
          <p:nvPr userDrawn="1"/>
        </p:nvSpPr>
        <p:spPr>
          <a:xfrm>
            <a:off x="0" y="495300"/>
            <a:ext cx="6057900" cy="13335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9" name="Rectangle 8">
            <a:extLst>
              <a:ext uri="{FF2B5EF4-FFF2-40B4-BE49-F238E27FC236}">
                <a16:creationId xmlns:a16="http://schemas.microsoft.com/office/drawing/2014/main" id="{F5269853-3C2C-4F9C-B1BB-E00F7A1DB9E1}"/>
              </a:ext>
            </a:extLst>
          </p:cNvPr>
          <p:cNvSpPr/>
          <p:nvPr userDrawn="1"/>
        </p:nvSpPr>
        <p:spPr>
          <a:xfrm>
            <a:off x="6530703" y="495300"/>
            <a:ext cx="2931587" cy="26289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11" name="Rectangle 10">
            <a:extLst>
              <a:ext uri="{FF2B5EF4-FFF2-40B4-BE49-F238E27FC236}">
                <a16:creationId xmlns:a16="http://schemas.microsoft.com/office/drawing/2014/main" id="{93759D58-52AF-4785-8A33-F528F46D88A3}"/>
              </a:ext>
            </a:extLst>
          </p:cNvPr>
          <p:cNvSpPr/>
          <p:nvPr userDrawn="1"/>
        </p:nvSpPr>
        <p:spPr>
          <a:xfrm>
            <a:off x="8852618" y="3863713"/>
            <a:ext cx="2921000" cy="2590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12" name="Rectangle 11">
            <a:extLst>
              <a:ext uri="{FF2B5EF4-FFF2-40B4-BE49-F238E27FC236}">
                <a16:creationId xmlns:a16="http://schemas.microsoft.com/office/drawing/2014/main" id="{6AD3E0F4-EC0D-43C2-AC84-A53134C8566E}"/>
              </a:ext>
            </a:extLst>
          </p:cNvPr>
          <p:cNvSpPr/>
          <p:nvPr userDrawn="1"/>
        </p:nvSpPr>
        <p:spPr>
          <a:xfrm>
            <a:off x="228600" y="241300"/>
            <a:ext cx="11772900" cy="6400800"/>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914400"/>
            <a:ext cx="5638801" cy="1572126"/>
          </a:xfrm>
        </p:spPr>
        <p:txBody>
          <a:bodyPr rtlCol="0" anchor="t" anchorCtr="0">
            <a:noAutofit/>
          </a:bodyPr>
          <a:lstStyle>
            <a:lvl1pPr>
              <a:defRPr>
                <a:solidFill>
                  <a:schemeClr val="tx1"/>
                </a:solidFill>
              </a:defRPr>
            </a:lvl1pPr>
          </a:lstStyle>
          <a:p>
            <a:pPr rtl="0"/>
            <a:r>
              <a:rPr lang="en-GB" noProof="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2489200"/>
            <a:ext cx="5202936" cy="3547872"/>
          </a:xfrm>
          <a:prstGeom prst="rect">
            <a:avLst/>
          </a:prstGeom>
        </p:spPr>
        <p:txBody>
          <a:bodyPr rtlCol="0"/>
          <a:lstStyle>
            <a:lvl1pPr marL="0" indent="0">
              <a:lnSpc>
                <a:spcPts val="3000"/>
              </a:lnSpc>
              <a:spcBef>
                <a:spcPts val="0"/>
              </a:spcBef>
              <a:buNone/>
              <a:defRPr sz="1800">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rtl="0"/>
            <a:r>
              <a:rPr lang="en-GB" noProof="0"/>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6997700" y="914400"/>
            <a:ext cx="4334256" cy="5093208"/>
          </a:xfrm>
          <a:prstGeom prst="rect">
            <a:avLst/>
          </a:prstGeom>
          <a:solidFill>
            <a:schemeClr val="accent3"/>
          </a:solidFill>
        </p:spPr>
        <p:txBody>
          <a:bodyPr rtlCol="0" anchor="ctr"/>
          <a:lstStyle>
            <a:lvl1pPr marL="0" indent="0" algn="ctr">
              <a:buNone/>
              <a:defRPr/>
            </a:lvl1pPr>
          </a:lstStyle>
          <a:p>
            <a:pPr rtl="0"/>
            <a:endParaRPr lang="en-GB" noProof="0"/>
          </a:p>
        </p:txBody>
      </p:sp>
    </p:spTree>
    <p:extLst>
      <p:ext uri="{BB962C8B-B14F-4D97-AF65-F5344CB8AC3E}">
        <p14:creationId xmlns:p14="http://schemas.microsoft.com/office/powerpoint/2010/main" val="3180366801"/>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7.xml"/><Relationship Id="rId1" Type="http://schemas.openxmlformats.org/officeDocument/2006/relationships/slideLayout" Target="../slideLayouts/slideLayout6.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9.xml"/><Relationship Id="rId1" Type="http://schemas.openxmlformats.org/officeDocument/2006/relationships/slideLayout" Target="../slideLayouts/slideLayout8.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11.xml"/><Relationship Id="rId1"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pPr rtl="0"/>
            <a:r>
              <a:rPr lang="en-GB" noProof="0"/>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rtl="0"/>
            <a:fld id="{3A1EFD6E-39BF-4D74-9381-BC19FCC78926}" type="datetime1">
              <a:rPr lang="en-GB" noProof="0" smtClean="0"/>
              <a:t>20/06/2022</a:t>
            </a:fld>
            <a:endParaRPr lang="en-GB" noProof="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rtl="0"/>
            <a:endParaRPr lang="en-GB" noProof="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rtl="0"/>
            <a:fld id="{FC5FADE3-B84E-4AF7-91CC-AB47E1A43619}" type="slidenum">
              <a:rPr lang="en-GB" noProof="0" smtClean="0"/>
              <a:t>‹#›</a:t>
            </a:fld>
            <a:endParaRPr lang="en-GB" noProof="0"/>
          </a:p>
        </p:txBody>
      </p:sp>
    </p:spTree>
    <p:extLst>
      <p:ext uri="{BB962C8B-B14F-4D97-AF65-F5344CB8AC3E}">
        <p14:creationId xmlns:p14="http://schemas.microsoft.com/office/powerpoint/2010/main" val="2263488725"/>
      </p:ext>
    </p:extLst>
  </p:cSld>
  <p:clrMap bg1="lt1" tx1="dk1" bg2="lt2" tx2="dk2" accent1="accent1" accent2="accent2" accent3="accent3" accent4="accent4" accent5="accent5" accent6="accent6" hlink="hlink" folHlink="folHlink"/>
  <p:sldLayoutIdLst>
    <p:sldLayoutId id="2147483688" r:id="rId1"/>
    <p:sldLayoutId id="2147483700" r:id="rId2"/>
    <p:sldLayoutId id="2147483701" r:id="rId3"/>
    <p:sldLayoutId id="2147483702" r:id="rId4"/>
    <p:sldLayoutId id="2147483662" r:id="rId5"/>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pPr rtl="0"/>
            <a:r>
              <a:rPr lang="en-GB" noProof="0"/>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rtl="0"/>
            <a:fld id="{BF3EA5D2-BB7B-454C-AD60-E7ADCC7B837E}" type="datetime1">
              <a:rPr lang="en-GB" noProof="0" smtClean="0"/>
              <a:t>20/06/2022</a:t>
            </a:fld>
            <a:endParaRPr lang="en-GB" noProof="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rtl="0"/>
            <a:endParaRPr lang="en-GB" noProof="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rtl="0"/>
            <a:fld id="{FC5FADE3-B84E-4AF7-91CC-AB47E1A43619}" type="slidenum">
              <a:rPr lang="en-GB" noProof="0" smtClean="0"/>
              <a:t>‹#›</a:t>
            </a:fld>
            <a:endParaRPr lang="en-GB" noProof="0"/>
          </a:p>
        </p:txBody>
      </p:sp>
    </p:spTree>
    <p:extLst>
      <p:ext uri="{BB962C8B-B14F-4D97-AF65-F5344CB8AC3E}">
        <p14:creationId xmlns:p14="http://schemas.microsoft.com/office/powerpoint/2010/main" val="2911603562"/>
      </p:ext>
    </p:extLst>
  </p:cSld>
  <p:clrMap bg1="lt1" tx1="dk1" bg2="lt2" tx2="dk2" accent1="accent1" accent2="accent2" accent3="accent3" accent4="accent4" accent5="accent5" accent6="accent6" hlink="hlink" folHlink="folHlink"/>
  <p:sldLayoutIdLst>
    <p:sldLayoutId id="2147483729" r:id="rId1"/>
    <p:sldLayoutId id="2147483711" r:id="rId2"/>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pPr rtl="0"/>
            <a:r>
              <a:rPr lang="en-GB" noProof="0"/>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rtl="0"/>
            <a:fld id="{96B77B7B-98A2-43E7-B343-92483A4C89E0}" type="datetime1">
              <a:rPr lang="en-GB" noProof="0" smtClean="0"/>
              <a:t>20/06/2022</a:t>
            </a:fld>
            <a:endParaRPr lang="en-GB" noProof="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rtl="0"/>
            <a:endParaRPr lang="en-GB" noProof="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rtl="0"/>
            <a:fld id="{FC5FADE3-B84E-4AF7-91CC-AB47E1A43619}" type="slidenum">
              <a:rPr lang="en-GB" noProof="0" smtClean="0"/>
              <a:t>‹#›</a:t>
            </a:fld>
            <a:endParaRPr lang="en-GB" noProof="0"/>
          </a:p>
        </p:txBody>
      </p:sp>
    </p:spTree>
    <p:extLst>
      <p:ext uri="{BB962C8B-B14F-4D97-AF65-F5344CB8AC3E}">
        <p14:creationId xmlns:p14="http://schemas.microsoft.com/office/powerpoint/2010/main" val="1044508539"/>
      </p:ext>
    </p:extLst>
  </p:cSld>
  <p:clrMap bg1="lt1" tx1="dk1" bg2="lt2" tx2="dk2" accent1="accent1" accent2="accent2" accent3="accent3" accent4="accent4" accent5="accent5" accent6="accent6" hlink="hlink" folHlink="folHlink"/>
  <p:sldLayoutIdLst>
    <p:sldLayoutId id="2147483730" r:id="rId1"/>
    <p:sldLayoutId id="2147483723" r:id="rId2"/>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pPr rtl="0"/>
            <a:r>
              <a:rPr lang="en-GB" noProof="0"/>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rtl="0"/>
            <a:fld id="{2799F4B1-797B-4E32-8DB8-780E3DFC7B73}" type="datetime1">
              <a:rPr lang="en-GB" noProof="0" smtClean="0"/>
              <a:t>20/06/2022</a:t>
            </a:fld>
            <a:endParaRPr lang="en-GB" noProof="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rtl="0"/>
            <a:endParaRPr lang="en-GB" noProof="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rtl="0"/>
            <a:fld id="{FC5FADE3-B84E-4AF7-91CC-AB47E1A43619}" type="slidenum">
              <a:rPr lang="en-GB" noProof="0" smtClean="0"/>
              <a:t>‹#›</a:t>
            </a:fld>
            <a:endParaRPr lang="en-GB" noProof="0"/>
          </a:p>
        </p:txBody>
      </p:sp>
    </p:spTree>
    <p:extLst>
      <p:ext uri="{BB962C8B-B14F-4D97-AF65-F5344CB8AC3E}">
        <p14:creationId xmlns:p14="http://schemas.microsoft.com/office/powerpoint/2010/main" val="2032013640"/>
      </p:ext>
    </p:extLst>
  </p:cSld>
  <p:clrMap bg1="lt1" tx1="dk1" bg2="lt2" tx2="dk2" accent1="accent1" accent2="accent2" accent3="accent3" accent4="accent4" accent5="accent5" accent6="accent6" hlink="hlink" folHlink="folHlink"/>
  <p:sldLayoutIdLst>
    <p:sldLayoutId id="2147483731" r:id="rId1"/>
    <p:sldLayoutId id="2147483704" r:id="rId2"/>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16A8C9-9EB6-43DA-BD3E-58FAC144BF5C}"/>
              </a:ext>
            </a:extLst>
          </p:cNvPr>
          <p:cNvSpPr>
            <a:spLocks noGrp="1"/>
          </p:cNvSpPr>
          <p:nvPr>
            <p:ph type="title"/>
          </p:nvPr>
        </p:nvSpPr>
        <p:spPr>
          <a:xfrm>
            <a:off x="457199" y="914400"/>
            <a:ext cx="5605272" cy="1572126"/>
          </a:xfrm>
        </p:spPr>
        <p:txBody>
          <a:bodyPr rtlCol="0" anchor="ctr" anchorCtr="0"/>
          <a:lstStyle/>
          <a:p>
            <a:pPr algn="ctr" rtl="0"/>
            <a:r>
              <a:rPr lang="en-GB" b="1" dirty="0"/>
              <a:t>FUNCTION</a:t>
            </a:r>
          </a:p>
        </p:txBody>
      </p:sp>
      <p:sp>
        <p:nvSpPr>
          <p:cNvPr id="3" name="Text Placeholder 2">
            <a:extLst>
              <a:ext uri="{FF2B5EF4-FFF2-40B4-BE49-F238E27FC236}">
                <a16:creationId xmlns:a16="http://schemas.microsoft.com/office/drawing/2014/main" id="{50EACE68-C884-4900-BA05-58DEA1511030}"/>
              </a:ext>
            </a:extLst>
          </p:cNvPr>
          <p:cNvSpPr>
            <a:spLocks noGrp="1"/>
          </p:cNvSpPr>
          <p:nvPr>
            <p:ph type="body" sz="quarter" idx="14"/>
          </p:nvPr>
        </p:nvSpPr>
        <p:spPr>
          <a:xfrm>
            <a:off x="457200" y="3072384"/>
            <a:ext cx="6981986" cy="2871216"/>
          </a:xfrm>
        </p:spPr>
        <p:txBody>
          <a:bodyPr rtlCol="0"/>
          <a:lstStyle/>
          <a:p>
            <a:pPr marL="285750" indent="-285750">
              <a:buFont typeface="Arial" panose="020B0604020202020204" pitchFamily="34" charset="0"/>
              <a:buChar char="•"/>
            </a:pPr>
            <a:r>
              <a:rPr lang="vi-VN" sz="2800" dirty="0">
                <a:latin typeface="Times New Roman" panose="02020603050405020304" pitchFamily="18" charset="0"/>
                <a:cs typeface="Times New Roman" panose="02020603050405020304" pitchFamily="18" charset="0"/>
              </a:rPr>
              <a:t>Mục đích xây dựng hàm</a:t>
            </a:r>
          </a:p>
          <a:p>
            <a:pPr marL="285750" indent="-285750">
              <a:buFont typeface="Arial" panose="020B0604020202020204" pitchFamily="34" charset="0"/>
              <a:buChar char="•"/>
            </a:pPr>
            <a:r>
              <a:rPr lang="vi-VN" sz="2800" dirty="0">
                <a:latin typeface="Times New Roman" panose="02020603050405020304" pitchFamily="18" charset="0"/>
                <a:cs typeface="Times New Roman" panose="02020603050405020304" pitchFamily="18" charset="0"/>
              </a:rPr>
              <a:t>Cú pháp xây dựng hàm trong lập trình c</a:t>
            </a:r>
          </a:p>
          <a:p>
            <a:pPr marL="285750" indent="-285750">
              <a:buFont typeface="Arial" panose="020B0604020202020204" pitchFamily="34" charset="0"/>
              <a:buChar char="•"/>
            </a:pPr>
            <a:r>
              <a:rPr lang="vi-VN" sz="2800" dirty="0">
                <a:latin typeface="Times New Roman" panose="02020603050405020304" pitchFamily="18" charset="0"/>
                <a:cs typeface="Times New Roman" panose="02020603050405020304" pitchFamily="18" charset="0"/>
              </a:rPr>
              <a:t>Gọi hàm</a:t>
            </a:r>
          </a:p>
          <a:p>
            <a:pPr marL="285750" indent="-285750">
              <a:buFont typeface="Arial" panose="020B0604020202020204" pitchFamily="34" charset="0"/>
              <a:buChar char="•"/>
            </a:pPr>
            <a:r>
              <a:rPr lang="vi-VN" sz="2800" dirty="0">
                <a:latin typeface="Times New Roman" panose="02020603050405020304" pitchFamily="18" charset="0"/>
                <a:cs typeface="Times New Roman" panose="02020603050405020304" pitchFamily="18" charset="0"/>
              </a:rPr>
              <a:t>Một số lưu ý khi làm việc với hàm</a:t>
            </a:r>
          </a:p>
          <a:p>
            <a:pPr marL="285750" indent="-285750" rtl="0">
              <a:buFont typeface="Arial" panose="020B0604020202020204" pitchFamily="34" charset="0"/>
              <a:buChar char="•"/>
            </a:pPr>
            <a:r>
              <a:rPr lang="en-GB" sz="2800" dirty="0" err="1">
                <a:latin typeface="Times New Roman" panose="02020603050405020304" pitchFamily="18" charset="0"/>
                <a:cs typeface="Times New Roman" panose="02020603050405020304" pitchFamily="18" charset="0"/>
              </a:rPr>
              <a:t>Một</a:t>
            </a:r>
            <a:r>
              <a:rPr lang="en-GB" sz="2800" dirty="0">
                <a:latin typeface="Times New Roman" panose="02020603050405020304" pitchFamily="18" charset="0"/>
                <a:cs typeface="Times New Roman" panose="02020603050405020304" pitchFamily="18" charset="0"/>
              </a:rPr>
              <a:t> </a:t>
            </a:r>
            <a:r>
              <a:rPr lang="en-GB" sz="2800" dirty="0" err="1">
                <a:latin typeface="Times New Roman" panose="02020603050405020304" pitchFamily="18" charset="0"/>
                <a:cs typeface="Times New Roman" panose="02020603050405020304" pitchFamily="18" charset="0"/>
              </a:rPr>
              <a:t>số</a:t>
            </a:r>
            <a:r>
              <a:rPr lang="en-GB" sz="2800" dirty="0">
                <a:latin typeface="Times New Roman" panose="02020603050405020304" pitchFamily="18" charset="0"/>
                <a:cs typeface="Times New Roman" panose="02020603050405020304" pitchFamily="18" charset="0"/>
              </a:rPr>
              <a:t> Err </a:t>
            </a:r>
            <a:r>
              <a:rPr lang="en-GB" sz="2800" dirty="0" err="1">
                <a:latin typeface="Times New Roman" panose="02020603050405020304" pitchFamily="18" charset="0"/>
                <a:cs typeface="Times New Roman" panose="02020603050405020304" pitchFamily="18" charset="0"/>
              </a:rPr>
              <a:t>thường</a:t>
            </a:r>
            <a:r>
              <a:rPr lang="en-GB" sz="2800" dirty="0">
                <a:latin typeface="Times New Roman" panose="02020603050405020304" pitchFamily="18" charset="0"/>
                <a:cs typeface="Times New Roman" panose="02020603050405020304" pitchFamily="18" charset="0"/>
              </a:rPr>
              <a:t> </a:t>
            </a:r>
            <a:r>
              <a:rPr lang="en-GB" sz="2800" dirty="0" err="1">
                <a:latin typeface="Times New Roman" panose="02020603050405020304" pitchFamily="18" charset="0"/>
                <a:cs typeface="Times New Roman" panose="02020603050405020304" pitchFamily="18" charset="0"/>
              </a:rPr>
              <a:t>gặp</a:t>
            </a:r>
            <a:r>
              <a:rPr lang="en-GB" sz="2800" dirty="0">
                <a:latin typeface="Times New Roman" panose="02020603050405020304" pitchFamily="18" charset="0"/>
                <a:cs typeface="Times New Roman" panose="02020603050405020304" pitchFamily="18" charset="0"/>
              </a:rPr>
              <a:t>…</a:t>
            </a:r>
            <a:r>
              <a:rPr lang="en-GB" sz="2800" dirty="0" err="1">
                <a:latin typeface="Times New Roman" panose="02020603050405020304" pitchFamily="18" charset="0"/>
                <a:cs typeface="Times New Roman" panose="02020603050405020304" pitchFamily="18" charset="0"/>
              </a:rPr>
              <a:t>vân</a:t>
            </a:r>
            <a:r>
              <a:rPr lang="en-GB" sz="2800" dirty="0">
                <a:latin typeface="Times New Roman" panose="02020603050405020304" pitchFamily="18" charset="0"/>
                <a:cs typeface="Times New Roman" panose="02020603050405020304" pitchFamily="18" charset="0"/>
              </a:rPr>
              <a:t> </a:t>
            </a:r>
            <a:r>
              <a:rPr lang="en-GB" sz="2800" dirty="0" err="1">
                <a:latin typeface="Times New Roman" panose="02020603050405020304" pitchFamily="18" charset="0"/>
                <a:cs typeface="Times New Roman" panose="02020603050405020304" pitchFamily="18" charset="0"/>
              </a:rPr>
              <a:t>vân</a:t>
            </a:r>
            <a:r>
              <a:rPr lang="en-GB" sz="2800" dirty="0">
                <a:latin typeface="Times New Roman" panose="02020603050405020304" pitchFamily="18" charset="0"/>
                <a:cs typeface="Times New Roman" panose="02020603050405020304" pitchFamily="18" charset="0"/>
              </a:rPr>
              <a:t> </a:t>
            </a:r>
            <a:r>
              <a:rPr lang="en-GB" sz="2800" dirty="0" err="1">
                <a:latin typeface="Times New Roman" panose="02020603050405020304" pitchFamily="18" charset="0"/>
                <a:cs typeface="Times New Roman" panose="02020603050405020304" pitchFamily="18" charset="0"/>
              </a:rPr>
              <a:t>mây</a:t>
            </a:r>
            <a:r>
              <a:rPr lang="en-GB" sz="2800" dirty="0">
                <a:latin typeface="Times New Roman" panose="02020603050405020304" pitchFamily="18" charset="0"/>
                <a:cs typeface="Times New Roman" panose="02020603050405020304" pitchFamily="18" charset="0"/>
              </a:rPr>
              <a:t> </a:t>
            </a:r>
            <a:r>
              <a:rPr lang="en-GB" sz="2800" dirty="0" err="1">
                <a:latin typeface="Times New Roman" panose="02020603050405020304" pitchFamily="18" charset="0"/>
                <a:cs typeface="Times New Roman" panose="02020603050405020304" pitchFamily="18" charset="0"/>
              </a:rPr>
              <a:t>mây</a:t>
            </a:r>
            <a:endParaRPr lang="en-GB" sz="2800"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4FDB94E7-F930-DB7A-76F0-444AC4EA6D4F}"/>
              </a:ext>
            </a:extLst>
          </p:cNvPr>
          <p:cNvPicPr>
            <a:picLocks noChangeAspect="1"/>
          </p:cNvPicPr>
          <p:nvPr/>
        </p:nvPicPr>
        <p:blipFill>
          <a:blip r:embed="rId3"/>
          <a:stretch>
            <a:fillRect/>
          </a:stretch>
        </p:blipFill>
        <p:spPr>
          <a:xfrm>
            <a:off x="7289800" y="254861"/>
            <a:ext cx="4902200" cy="3403600"/>
          </a:xfrm>
          <a:prstGeom prst="rect">
            <a:avLst/>
          </a:prstGeom>
        </p:spPr>
      </p:pic>
      <p:sp>
        <p:nvSpPr>
          <p:cNvPr id="7" name="TextBox 6">
            <a:extLst>
              <a:ext uri="{FF2B5EF4-FFF2-40B4-BE49-F238E27FC236}">
                <a16:creationId xmlns:a16="http://schemas.microsoft.com/office/drawing/2014/main" id="{D12FC29A-EBA6-4283-2414-D2437CAE45AF}"/>
              </a:ext>
            </a:extLst>
          </p:cNvPr>
          <p:cNvSpPr txBox="1"/>
          <p:nvPr/>
        </p:nvSpPr>
        <p:spPr>
          <a:xfrm>
            <a:off x="8307092" y="3936569"/>
            <a:ext cx="1414105" cy="492443"/>
          </a:xfrm>
          <a:prstGeom prst="rect">
            <a:avLst/>
          </a:prstGeom>
          <a:noFill/>
        </p:spPr>
        <p:txBody>
          <a:bodyPr wrap="none" rtlCol="0">
            <a:spAutoFit/>
          </a:bodyPr>
          <a:lstStyle/>
          <a:p>
            <a:r>
              <a:rPr lang="en-VN" sz="2600" dirty="0">
                <a:solidFill>
                  <a:srgbClr val="C00000"/>
                </a:solidFill>
                <a:latin typeface="Times New Roman" panose="02020603050405020304" pitchFamily="18" charset="0"/>
                <a:cs typeface="Times New Roman" panose="02020603050405020304" pitchFamily="18" charset="0"/>
              </a:rPr>
              <a:t>Very peri</a:t>
            </a:r>
          </a:p>
        </p:txBody>
      </p:sp>
    </p:spTree>
    <p:extLst>
      <p:ext uri="{BB962C8B-B14F-4D97-AF65-F5344CB8AC3E}">
        <p14:creationId xmlns:p14="http://schemas.microsoft.com/office/powerpoint/2010/main" val="16461389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bstract image of curvy lines">
            <a:extLst>
              <a:ext uri="{FF2B5EF4-FFF2-40B4-BE49-F238E27FC236}">
                <a16:creationId xmlns:a16="http://schemas.microsoft.com/office/drawing/2014/main" id="{81F59575-96AE-45B0-B1FB-3CFC139E9D12}"/>
              </a:ext>
            </a:extLst>
          </p:cNvPr>
          <p:cNvPicPr>
            <a:picLocks noGrp="1" noChangeAspect="1"/>
          </p:cNvPicPr>
          <p:nvPr>
            <p:ph type="pic" sz="quarter" idx="13"/>
          </p:nvPr>
        </p:nvPicPr>
        <p:blipFill>
          <a:blip r:embed="rId3"/>
          <a:srcRect/>
          <a:stretch/>
        </p:blipFill>
        <p:spPr>
          <a:xfrm>
            <a:off x="225" y="0"/>
            <a:ext cx="12191550" cy="6857999"/>
          </a:xfrm>
        </p:spPr>
      </p:pic>
      <p:sp>
        <p:nvSpPr>
          <p:cNvPr id="4" name="Title 3">
            <a:extLst>
              <a:ext uri="{FF2B5EF4-FFF2-40B4-BE49-F238E27FC236}">
                <a16:creationId xmlns:a16="http://schemas.microsoft.com/office/drawing/2014/main" id="{08347D8D-E852-43D5-858E-2D01BE57FA93}"/>
              </a:ext>
            </a:extLst>
          </p:cNvPr>
          <p:cNvSpPr>
            <a:spLocks noGrp="1"/>
          </p:cNvSpPr>
          <p:nvPr>
            <p:ph type="title"/>
          </p:nvPr>
        </p:nvSpPr>
        <p:spPr>
          <a:xfrm>
            <a:off x="457200" y="4515034"/>
            <a:ext cx="6581554" cy="1371600"/>
          </a:xfrm>
        </p:spPr>
        <p:txBody>
          <a:bodyPr rtlCol="0" anchor="t" anchorCtr="0">
            <a:normAutofit/>
          </a:bodyPr>
          <a:lstStyle/>
          <a:p>
            <a:pPr rtl="0"/>
            <a:r>
              <a:rPr lang="en-GB" baseline="30000" dirty="0" err="1"/>
              <a:t>Cầy</a:t>
            </a:r>
            <a:r>
              <a:rPr lang="en-GB" baseline="30000" dirty="0"/>
              <a:t> c®</a:t>
            </a:r>
            <a:br>
              <a:rPr lang="en-GB" dirty="0"/>
            </a:br>
            <a:r>
              <a:rPr lang="en-GB" dirty="0"/>
              <a:t>C 2022</a:t>
            </a:r>
          </a:p>
        </p:txBody>
      </p:sp>
      <p:sp>
        <p:nvSpPr>
          <p:cNvPr id="5" name="TextBox 4">
            <a:extLst>
              <a:ext uri="{FF2B5EF4-FFF2-40B4-BE49-F238E27FC236}">
                <a16:creationId xmlns:a16="http://schemas.microsoft.com/office/drawing/2014/main" id="{46606473-05DE-10E9-81BC-13DF88F47F74}"/>
              </a:ext>
            </a:extLst>
          </p:cNvPr>
          <p:cNvSpPr txBox="1"/>
          <p:nvPr/>
        </p:nvSpPr>
        <p:spPr>
          <a:xfrm>
            <a:off x="1038386" y="971366"/>
            <a:ext cx="10817817" cy="2677656"/>
          </a:xfrm>
          <a:prstGeom prst="rect">
            <a:avLst/>
          </a:prstGeom>
          <a:noFill/>
        </p:spPr>
        <p:txBody>
          <a:bodyPr wrap="square">
            <a:spAutoFit/>
          </a:bodyPr>
          <a:lstStyle/>
          <a:p>
            <a:pPr algn="l"/>
            <a:r>
              <a:rPr lang="vi-VN" sz="2800" b="1" i="0" dirty="0">
                <a:solidFill>
                  <a:schemeClr val="bg1"/>
                </a:solidFill>
                <a:effectLst/>
                <a:latin typeface="Roboto" panose="020F0502020204030204" pitchFamily="34" charset="0"/>
              </a:rPr>
              <a:t>Hàm trong c – Hàm là gì?</a:t>
            </a:r>
            <a:endParaRPr lang="vi-VN" sz="2800" b="0" i="0" dirty="0">
              <a:solidFill>
                <a:schemeClr val="bg1"/>
              </a:solidFill>
              <a:effectLst/>
              <a:latin typeface="Roboto" panose="020F0502020204030204" pitchFamily="34" charset="0"/>
            </a:endParaRPr>
          </a:p>
          <a:p>
            <a:pPr algn="l"/>
            <a:r>
              <a:rPr lang="vi-VN" sz="2800" b="0" i="0" dirty="0">
                <a:solidFill>
                  <a:schemeClr val="bg1"/>
                </a:solidFill>
                <a:effectLst/>
                <a:latin typeface="Open Sans" panose="020F0502020204030204" pitchFamily="34" charset="0"/>
              </a:rPr>
              <a:t>Hàm là một đoạn chương trình bao gồm một hoặc nhiều xử lý nhằm giải quyết một công việc nào đó và được xây dựng với mục đích </a:t>
            </a:r>
            <a:r>
              <a:rPr lang="vi-VN" sz="2800" b="1" i="0" dirty="0">
                <a:solidFill>
                  <a:schemeClr val="bg1"/>
                </a:solidFill>
                <a:effectLst/>
                <a:latin typeface="Open Sans" panose="020F0502020204030204" pitchFamily="34" charset="0"/>
              </a:rPr>
              <a:t>TÁI SỬ DỤNG.</a:t>
            </a:r>
            <a:endParaRPr lang="vi-VN" sz="2800" b="0" i="0" dirty="0">
              <a:solidFill>
                <a:schemeClr val="bg1"/>
              </a:solidFill>
              <a:effectLst/>
              <a:latin typeface="Open Sans" panose="020F0502020204030204" pitchFamily="34" charset="0"/>
            </a:endParaRPr>
          </a:p>
          <a:p>
            <a:pPr algn="l"/>
            <a:r>
              <a:rPr lang="vi-VN" sz="2800" b="0" i="0" dirty="0">
                <a:solidFill>
                  <a:schemeClr val="bg1"/>
                </a:solidFill>
                <a:effectLst/>
                <a:latin typeface="Open Sans" panose="020B0606030504020204" pitchFamily="34" charset="0"/>
              </a:rPr>
              <a:t>Như vậy trong một chương trình nếu có những xử lý giống nhau chúng ta nên xây dựng hàm.</a:t>
            </a:r>
          </a:p>
        </p:txBody>
      </p:sp>
    </p:spTree>
    <p:extLst>
      <p:ext uri="{BB962C8B-B14F-4D97-AF65-F5344CB8AC3E}">
        <p14:creationId xmlns:p14="http://schemas.microsoft.com/office/powerpoint/2010/main" val="15583151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 person standing on a rock while looking at the ocean wave with outstretched arms">
            <a:extLst>
              <a:ext uri="{FF2B5EF4-FFF2-40B4-BE49-F238E27FC236}">
                <a16:creationId xmlns:a16="http://schemas.microsoft.com/office/drawing/2014/main" id="{8C1A64BB-92C4-44CC-9AB7-8416F1B9BF56}"/>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a:ext>
            </a:extLst>
          </a:blip>
          <a:srcRect/>
          <a:stretch/>
        </p:blipFill>
        <p:spPr>
          <a:xfrm>
            <a:off x="0" y="0"/>
            <a:ext cx="12192000" cy="6858000"/>
          </a:xfrm>
          <a:solidFill>
            <a:srgbClr val="6768AB">
              <a:alpha val="75000"/>
            </a:srgbClr>
          </a:solidFill>
        </p:spPr>
      </p:pic>
      <p:sp>
        <p:nvSpPr>
          <p:cNvPr id="9" name="Rectangle 8" descr="Shaded overlay">
            <a:extLst>
              <a:ext uri="{FF2B5EF4-FFF2-40B4-BE49-F238E27FC236}">
                <a16:creationId xmlns:a16="http://schemas.microsoft.com/office/drawing/2014/main" id="{558C501A-DC1F-4BA4-BFFA-44EF8845A384}"/>
              </a:ext>
            </a:extLst>
          </p:cNvPr>
          <p:cNvSpPr/>
          <p:nvPr/>
        </p:nvSpPr>
        <p:spPr>
          <a:xfrm>
            <a:off x="0" y="0"/>
            <a:ext cx="12192000" cy="6858000"/>
          </a:xfrm>
          <a:prstGeom prst="rect">
            <a:avLst/>
          </a:prstGeom>
          <a:solidFill>
            <a:srgbClr val="6768AB">
              <a:alpha val="7490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a:p>
        </p:txBody>
      </p:sp>
      <p:sp>
        <p:nvSpPr>
          <p:cNvPr id="4" name="Title 3">
            <a:extLst>
              <a:ext uri="{FF2B5EF4-FFF2-40B4-BE49-F238E27FC236}">
                <a16:creationId xmlns:a16="http://schemas.microsoft.com/office/drawing/2014/main" id="{135A981B-6487-4B00-9EAF-D0D748FA6014}"/>
              </a:ext>
            </a:extLst>
          </p:cNvPr>
          <p:cNvSpPr>
            <a:spLocks noGrp="1"/>
          </p:cNvSpPr>
          <p:nvPr>
            <p:ph type="title"/>
          </p:nvPr>
        </p:nvSpPr>
        <p:spPr>
          <a:xfrm>
            <a:off x="457199" y="914400"/>
            <a:ext cx="11174819" cy="903767"/>
          </a:xfrm>
        </p:spPr>
        <p:txBody>
          <a:bodyPr rtlCol="0"/>
          <a:lstStyle/>
          <a:p>
            <a:pPr rtl="0"/>
            <a:r>
              <a:rPr lang="en-GB" dirty="0"/>
              <a:t>VERY PERI</a:t>
            </a:r>
          </a:p>
        </p:txBody>
      </p:sp>
      <p:sp>
        <p:nvSpPr>
          <p:cNvPr id="6" name="Text Placeholder 5">
            <a:extLst>
              <a:ext uri="{FF2B5EF4-FFF2-40B4-BE49-F238E27FC236}">
                <a16:creationId xmlns:a16="http://schemas.microsoft.com/office/drawing/2014/main" id="{B43F7E3B-CE99-4770-8587-6554C15693F8}"/>
              </a:ext>
            </a:extLst>
          </p:cNvPr>
          <p:cNvSpPr>
            <a:spLocks noGrp="1"/>
          </p:cNvSpPr>
          <p:nvPr>
            <p:ph type="body" sz="quarter" idx="14"/>
          </p:nvPr>
        </p:nvSpPr>
        <p:spPr>
          <a:xfrm>
            <a:off x="805912" y="2240280"/>
            <a:ext cx="11386088" cy="4197096"/>
          </a:xfrm>
        </p:spPr>
        <p:txBody>
          <a:bodyPr rtlCol="0"/>
          <a:lstStyle/>
          <a:p>
            <a:r>
              <a:rPr lang="vi-VN" dirty="0"/>
              <a:t>Hàm có thể được xây dựng bởi lập trình viên hoặc hàm có sẵn trong ngôn ngữ lập trình. Ví dụ trong lập trình C, chúng ta có thể liệt kê các hàm có sẵn như printf, scanf, pow, sqrt,…</a:t>
            </a:r>
            <a:endParaRPr lang="en-GB" dirty="0"/>
          </a:p>
        </p:txBody>
      </p:sp>
    </p:spTree>
    <p:extLst>
      <p:ext uri="{BB962C8B-B14F-4D97-AF65-F5344CB8AC3E}">
        <p14:creationId xmlns:p14="http://schemas.microsoft.com/office/powerpoint/2010/main" val="38985113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2219A53-983C-4CAC-81BB-5FADEB962F35}"/>
              </a:ext>
            </a:extLst>
          </p:cNvPr>
          <p:cNvSpPr>
            <a:spLocks noGrp="1"/>
          </p:cNvSpPr>
          <p:nvPr>
            <p:ph type="title"/>
          </p:nvPr>
        </p:nvSpPr>
        <p:spPr>
          <a:xfrm>
            <a:off x="457200" y="2569464"/>
            <a:ext cx="3114262" cy="1179576"/>
          </a:xfrm>
        </p:spPr>
        <p:txBody>
          <a:bodyPr rtlCol="0">
            <a:normAutofit/>
          </a:bodyPr>
          <a:lstStyle/>
          <a:p>
            <a:pPr rtl="0"/>
            <a:r>
              <a:rPr lang="en-GB" dirty="0"/>
              <a:t>ĐỊNH NGHĨA</a:t>
            </a:r>
          </a:p>
        </p:txBody>
      </p:sp>
      <p:sp>
        <p:nvSpPr>
          <p:cNvPr id="14" name="TextBox 13">
            <a:extLst>
              <a:ext uri="{FF2B5EF4-FFF2-40B4-BE49-F238E27FC236}">
                <a16:creationId xmlns:a16="http://schemas.microsoft.com/office/drawing/2014/main" id="{5B434096-EEBB-A35C-3458-1CD31B9597CF}"/>
              </a:ext>
            </a:extLst>
          </p:cNvPr>
          <p:cNvSpPr txBox="1"/>
          <p:nvPr/>
        </p:nvSpPr>
        <p:spPr>
          <a:xfrm>
            <a:off x="4279392" y="576072"/>
            <a:ext cx="6098582" cy="1200329"/>
          </a:xfrm>
          <a:prstGeom prst="rect">
            <a:avLst/>
          </a:prstGeom>
          <a:noFill/>
        </p:spPr>
        <p:txBody>
          <a:bodyPr wrap="square">
            <a:spAutoFit/>
          </a:bodyPr>
          <a:lstStyle/>
          <a:p>
            <a:pPr algn="l"/>
            <a:r>
              <a:rPr lang="en-GB" b="1" i="0" dirty="0" err="1">
                <a:solidFill>
                  <a:srgbClr val="0070C0"/>
                </a:solidFill>
                <a:effectLst/>
                <a:latin typeface="Roboto" panose="02000000000000000000" pitchFamily="2" charset="0"/>
              </a:rPr>
              <a:t>Hàm</a:t>
            </a:r>
            <a:r>
              <a:rPr lang="en-GB" b="1" i="0" dirty="0">
                <a:solidFill>
                  <a:srgbClr val="0070C0"/>
                </a:solidFill>
                <a:effectLst/>
                <a:latin typeface="Roboto" panose="02000000000000000000" pitchFamily="2" charset="0"/>
              </a:rPr>
              <a:t> </a:t>
            </a:r>
            <a:r>
              <a:rPr lang="en-GB" b="1" i="0" dirty="0" err="1">
                <a:solidFill>
                  <a:srgbClr val="0070C0"/>
                </a:solidFill>
                <a:effectLst/>
                <a:latin typeface="Roboto" panose="02000000000000000000" pitchFamily="2" charset="0"/>
              </a:rPr>
              <a:t>trong</a:t>
            </a:r>
            <a:r>
              <a:rPr lang="en-GB" b="1" i="0" dirty="0">
                <a:solidFill>
                  <a:srgbClr val="0070C0"/>
                </a:solidFill>
                <a:effectLst/>
                <a:latin typeface="Roboto" panose="02000000000000000000" pitchFamily="2" charset="0"/>
              </a:rPr>
              <a:t> c – </a:t>
            </a:r>
            <a:r>
              <a:rPr lang="en-GB" b="1" i="0" dirty="0" err="1">
                <a:solidFill>
                  <a:srgbClr val="0070C0"/>
                </a:solidFill>
                <a:effectLst/>
                <a:latin typeface="Roboto" panose="02000000000000000000" pitchFamily="2" charset="0"/>
              </a:rPr>
              <a:t>Hàm</a:t>
            </a:r>
            <a:r>
              <a:rPr lang="en-GB" b="1" i="0" dirty="0">
                <a:solidFill>
                  <a:srgbClr val="0070C0"/>
                </a:solidFill>
                <a:effectLst/>
                <a:latin typeface="Roboto" panose="02000000000000000000" pitchFamily="2" charset="0"/>
              </a:rPr>
              <a:t> </a:t>
            </a:r>
            <a:r>
              <a:rPr lang="en-GB" b="1" i="0" dirty="0" err="1">
                <a:solidFill>
                  <a:srgbClr val="0070C0"/>
                </a:solidFill>
                <a:effectLst/>
                <a:latin typeface="Roboto" panose="02000000000000000000" pitchFamily="2" charset="0"/>
              </a:rPr>
              <a:t>tự</a:t>
            </a:r>
            <a:r>
              <a:rPr lang="en-GB" b="1" i="0" dirty="0">
                <a:solidFill>
                  <a:srgbClr val="0070C0"/>
                </a:solidFill>
                <a:effectLst/>
                <a:latin typeface="Roboto" panose="02000000000000000000" pitchFamily="2" charset="0"/>
              </a:rPr>
              <a:t> </a:t>
            </a:r>
            <a:r>
              <a:rPr lang="en-GB" b="1" i="0" dirty="0" err="1">
                <a:solidFill>
                  <a:srgbClr val="0070C0"/>
                </a:solidFill>
                <a:effectLst/>
                <a:latin typeface="Roboto" panose="02000000000000000000" pitchFamily="2" charset="0"/>
              </a:rPr>
              <a:t>định</a:t>
            </a:r>
            <a:r>
              <a:rPr lang="en-GB" b="1" i="0" dirty="0">
                <a:solidFill>
                  <a:srgbClr val="0070C0"/>
                </a:solidFill>
                <a:effectLst/>
                <a:latin typeface="Roboto" panose="02000000000000000000" pitchFamily="2" charset="0"/>
              </a:rPr>
              <a:t> </a:t>
            </a:r>
            <a:r>
              <a:rPr lang="en-GB" b="1" i="0" dirty="0" err="1">
                <a:solidFill>
                  <a:srgbClr val="0070C0"/>
                </a:solidFill>
                <a:effectLst/>
                <a:latin typeface="Roboto" panose="02000000000000000000" pitchFamily="2" charset="0"/>
              </a:rPr>
              <a:t>nghĩa</a:t>
            </a:r>
            <a:endParaRPr lang="en-GB" b="0" i="0" dirty="0">
              <a:solidFill>
                <a:srgbClr val="0070C0"/>
              </a:solidFill>
              <a:effectLst/>
              <a:latin typeface="Roboto" panose="02000000000000000000" pitchFamily="2" charset="0"/>
            </a:endParaRPr>
          </a:p>
          <a:p>
            <a:r>
              <a:rPr lang="en-GB" b="1" dirty="0" err="1">
                <a:solidFill>
                  <a:srgbClr val="0070C0"/>
                </a:solidFill>
                <a:effectLst/>
              </a:rPr>
              <a:t>Kiểu_Dữ_Liệu</a:t>
            </a:r>
            <a:r>
              <a:rPr lang="en-GB" b="1" dirty="0">
                <a:solidFill>
                  <a:srgbClr val="0070C0"/>
                </a:solidFill>
                <a:effectLst/>
              </a:rPr>
              <a:t> </a:t>
            </a:r>
            <a:r>
              <a:rPr lang="en-GB" b="1" dirty="0" err="1">
                <a:solidFill>
                  <a:srgbClr val="0070C0"/>
                </a:solidFill>
                <a:effectLst/>
              </a:rPr>
              <a:t>Tên_Hàm</a:t>
            </a:r>
            <a:r>
              <a:rPr lang="en-GB" b="1" dirty="0">
                <a:solidFill>
                  <a:srgbClr val="0070C0"/>
                </a:solidFill>
                <a:effectLst/>
              </a:rPr>
              <a:t>(Tham_Số_1, Tham_Số_2, ...) { </a:t>
            </a:r>
            <a:br>
              <a:rPr lang="en-GB" dirty="0">
                <a:solidFill>
                  <a:srgbClr val="0070C0"/>
                </a:solidFill>
              </a:rPr>
            </a:br>
            <a:r>
              <a:rPr lang="en-GB" b="1" dirty="0" err="1">
                <a:solidFill>
                  <a:srgbClr val="0070C0"/>
                </a:solidFill>
                <a:effectLst/>
              </a:rPr>
              <a:t>Xử</a:t>
            </a:r>
            <a:r>
              <a:rPr lang="en-GB" b="1" dirty="0">
                <a:solidFill>
                  <a:srgbClr val="0070C0"/>
                </a:solidFill>
                <a:effectLst/>
              </a:rPr>
              <a:t> </a:t>
            </a:r>
            <a:r>
              <a:rPr lang="en-GB" b="1" dirty="0" err="1">
                <a:solidFill>
                  <a:srgbClr val="0070C0"/>
                </a:solidFill>
                <a:effectLst/>
              </a:rPr>
              <a:t>lý</a:t>
            </a:r>
            <a:r>
              <a:rPr lang="en-GB" b="1" dirty="0">
                <a:solidFill>
                  <a:srgbClr val="0070C0"/>
                </a:solidFill>
                <a:effectLst/>
              </a:rPr>
              <a:t>; </a:t>
            </a:r>
            <a:br>
              <a:rPr lang="en-GB" dirty="0">
                <a:solidFill>
                  <a:srgbClr val="0070C0"/>
                </a:solidFill>
              </a:rPr>
            </a:br>
            <a:r>
              <a:rPr lang="en-GB" b="1" dirty="0">
                <a:solidFill>
                  <a:srgbClr val="0070C0"/>
                </a:solidFill>
                <a:effectLst/>
              </a:rPr>
              <a:t>}</a:t>
            </a:r>
            <a:endParaRPr lang="en-VN" dirty="0">
              <a:solidFill>
                <a:srgbClr val="0070C0"/>
              </a:solidFill>
            </a:endParaRPr>
          </a:p>
        </p:txBody>
      </p:sp>
      <p:sp>
        <p:nvSpPr>
          <p:cNvPr id="31" name="TextBox 30">
            <a:extLst>
              <a:ext uri="{FF2B5EF4-FFF2-40B4-BE49-F238E27FC236}">
                <a16:creationId xmlns:a16="http://schemas.microsoft.com/office/drawing/2014/main" id="{D56A55EA-D734-7834-550F-3E6F10958272}"/>
              </a:ext>
            </a:extLst>
          </p:cNvPr>
          <p:cNvSpPr txBox="1"/>
          <p:nvPr/>
        </p:nvSpPr>
        <p:spPr>
          <a:xfrm>
            <a:off x="4279392" y="3050275"/>
            <a:ext cx="6098582" cy="2031325"/>
          </a:xfrm>
          <a:prstGeom prst="rect">
            <a:avLst/>
          </a:prstGeom>
          <a:noFill/>
        </p:spPr>
        <p:txBody>
          <a:bodyPr wrap="square">
            <a:spAutoFit/>
          </a:bodyPr>
          <a:lstStyle/>
          <a:p>
            <a:pPr algn="l"/>
            <a:r>
              <a:rPr lang="en-GB" b="1" i="0" dirty="0" err="1">
                <a:solidFill>
                  <a:srgbClr val="0070C0"/>
                </a:solidFill>
                <a:effectLst/>
                <a:latin typeface="Open Sans" panose="020B0606030504020204" pitchFamily="34" charset="0"/>
              </a:rPr>
              <a:t>Giải</a:t>
            </a:r>
            <a:r>
              <a:rPr lang="en-GB" b="1" i="0" dirty="0">
                <a:solidFill>
                  <a:srgbClr val="0070C0"/>
                </a:solidFill>
                <a:effectLst/>
                <a:latin typeface="Open Sans" panose="020B0606030504020204" pitchFamily="34" charset="0"/>
              </a:rPr>
              <a:t> </a:t>
            </a:r>
            <a:r>
              <a:rPr lang="en-GB" b="1" i="0" dirty="0" err="1">
                <a:solidFill>
                  <a:srgbClr val="0070C0"/>
                </a:solidFill>
                <a:effectLst/>
                <a:latin typeface="Open Sans" panose="020B0606030504020204" pitchFamily="34" charset="0"/>
              </a:rPr>
              <a:t>thích</a:t>
            </a:r>
            <a:endParaRPr lang="en-GB" b="0" i="0" dirty="0">
              <a:solidFill>
                <a:srgbClr val="0070C0"/>
              </a:solidFill>
              <a:effectLst/>
              <a:latin typeface="Open Sans" panose="020B0606030504020204" pitchFamily="34" charset="0"/>
            </a:endParaRPr>
          </a:p>
          <a:p>
            <a:pPr algn="l"/>
            <a:r>
              <a:rPr lang="en-GB" b="0" i="0" dirty="0" err="1">
                <a:solidFill>
                  <a:srgbClr val="0070C0"/>
                </a:solidFill>
                <a:effectLst/>
                <a:latin typeface="Open Sans" panose="020B0606030504020204" pitchFamily="34" charset="0"/>
              </a:rPr>
              <a:t>Kiểu</a:t>
            </a:r>
            <a:r>
              <a:rPr lang="en-GB" b="0" i="0" dirty="0">
                <a:solidFill>
                  <a:srgbClr val="0070C0"/>
                </a:solidFill>
                <a:effectLst/>
                <a:latin typeface="Open Sans" panose="020B0606030504020204" pitchFamily="34" charset="0"/>
              </a:rPr>
              <a:t> </a:t>
            </a:r>
            <a:r>
              <a:rPr lang="en-GB" b="0" i="0" dirty="0" err="1">
                <a:solidFill>
                  <a:srgbClr val="0070C0"/>
                </a:solidFill>
                <a:effectLst/>
                <a:latin typeface="Open Sans" panose="020B0606030504020204" pitchFamily="34" charset="0"/>
              </a:rPr>
              <a:t>dữ</a:t>
            </a:r>
            <a:r>
              <a:rPr lang="en-GB" b="0" i="0" dirty="0">
                <a:solidFill>
                  <a:srgbClr val="0070C0"/>
                </a:solidFill>
                <a:effectLst/>
                <a:latin typeface="Open Sans" panose="020B0606030504020204" pitchFamily="34" charset="0"/>
              </a:rPr>
              <a:t> </a:t>
            </a:r>
            <a:r>
              <a:rPr lang="en-GB" b="0" i="0" dirty="0" err="1">
                <a:solidFill>
                  <a:srgbClr val="0070C0"/>
                </a:solidFill>
                <a:effectLst/>
                <a:latin typeface="Open Sans" panose="020B0606030504020204" pitchFamily="34" charset="0"/>
              </a:rPr>
              <a:t>liệu</a:t>
            </a:r>
            <a:r>
              <a:rPr lang="en-GB" b="0" i="0" dirty="0">
                <a:solidFill>
                  <a:srgbClr val="0070C0"/>
                </a:solidFill>
                <a:effectLst/>
                <a:latin typeface="Open Sans" panose="020B0606030504020204" pitchFamily="34" charset="0"/>
              </a:rPr>
              <a:t> </a:t>
            </a:r>
            <a:r>
              <a:rPr lang="en-GB" b="0" i="0" dirty="0" err="1">
                <a:solidFill>
                  <a:srgbClr val="0070C0"/>
                </a:solidFill>
                <a:effectLst/>
                <a:latin typeface="Open Sans" panose="020B0606030504020204" pitchFamily="34" charset="0"/>
              </a:rPr>
              <a:t>có</a:t>
            </a:r>
            <a:r>
              <a:rPr lang="en-GB" b="0" i="0" dirty="0">
                <a:solidFill>
                  <a:srgbClr val="0070C0"/>
                </a:solidFill>
                <a:effectLst/>
                <a:latin typeface="Open Sans" panose="020B0606030504020204" pitchFamily="34" charset="0"/>
              </a:rPr>
              <a:t> </a:t>
            </a:r>
            <a:r>
              <a:rPr lang="en-GB" b="0" i="0" dirty="0" err="1">
                <a:solidFill>
                  <a:srgbClr val="0070C0"/>
                </a:solidFill>
                <a:effectLst/>
                <a:latin typeface="Open Sans" panose="020B0606030504020204" pitchFamily="34" charset="0"/>
              </a:rPr>
              <a:t>thể</a:t>
            </a:r>
            <a:r>
              <a:rPr lang="en-GB" b="0" i="0" dirty="0">
                <a:solidFill>
                  <a:srgbClr val="0070C0"/>
                </a:solidFill>
                <a:effectLst/>
                <a:latin typeface="Open Sans" panose="020B0606030504020204" pitchFamily="34" charset="0"/>
              </a:rPr>
              <a:t> </a:t>
            </a:r>
            <a:r>
              <a:rPr lang="en-GB" b="0" i="0" dirty="0" err="1">
                <a:solidFill>
                  <a:srgbClr val="0070C0"/>
                </a:solidFill>
                <a:effectLst/>
                <a:latin typeface="Open Sans" panose="020B0606030504020204" pitchFamily="34" charset="0"/>
              </a:rPr>
              <a:t>là</a:t>
            </a:r>
            <a:r>
              <a:rPr lang="en-GB" b="0" i="0" dirty="0">
                <a:solidFill>
                  <a:srgbClr val="0070C0"/>
                </a:solidFill>
                <a:effectLst/>
                <a:latin typeface="Open Sans" panose="020B0606030504020204" pitchFamily="34" charset="0"/>
              </a:rPr>
              <a:t> int, long, float, double, char </a:t>
            </a:r>
            <a:r>
              <a:rPr lang="en-GB" b="0" i="0" dirty="0" err="1">
                <a:solidFill>
                  <a:srgbClr val="0070C0"/>
                </a:solidFill>
                <a:effectLst/>
                <a:latin typeface="Open Sans" panose="020B0606030504020204" pitchFamily="34" charset="0"/>
              </a:rPr>
              <a:t>hoặc</a:t>
            </a:r>
            <a:r>
              <a:rPr lang="en-GB" b="0" i="0" dirty="0">
                <a:solidFill>
                  <a:srgbClr val="0070C0"/>
                </a:solidFill>
                <a:effectLst/>
                <a:latin typeface="Open Sans" panose="020B0606030504020204" pitchFamily="34" charset="0"/>
              </a:rPr>
              <a:t> void. </a:t>
            </a:r>
            <a:r>
              <a:rPr lang="en-GB" b="0" i="0" dirty="0" err="1">
                <a:solidFill>
                  <a:srgbClr val="0070C0"/>
                </a:solidFill>
                <a:effectLst/>
                <a:latin typeface="Open Sans" panose="020B0606030504020204" pitchFamily="34" charset="0"/>
              </a:rPr>
              <a:t>Đây</a:t>
            </a:r>
            <a:r>
              <a:rPr lang="en-GB" b="0" i="0" dirty="0">
                <a:solidFill>
                  <a:srgbClr val="0070C0"/>
                </a:solidFill>
                <a:effectLst/>
                <a:latin typeface="Open Sans" panose="020B0606030504020204" pitchFamily="34" charset="0"/>
              </a:rPr>
              <a:t> </a:t>
            </a:r>
            <a:r>
              <a:rPr lang="en-GB" b="0" i="0" dirty="0" err="1">
                <a:solidFill>
                  <a:srgbClr val="0070C0"/>
                </a:solidFill>
                <a:effectLst/>
                <a:latin typeface="Open Sans" panose="020B0606030504020204" pitchFamily="34" charset="0"/>
              </a:rPr>
              <a:t>chính</a:t>
            </a:r>
            <a:r>
              <a:rPr lang="en-GB" b="0" i="0" dirty="0">
                <a:solidFill>
                  <a:srgbClr val="0070C0"/>
                </a:solidFill>
                <a:effectLst/>
                <a:latin typeface="Open Sans" panose="020B0606030504020204" pitchFamily="34" charset="0"/>
              </a:rPr>
              <a:t> </a:t>
            </a:r>
            <a:r>
              <a:rPr lang="en-GB" b="0" i="0" dirty="0" err="1">
                <a:solidFill>
                  <a:srgbClr val="0070C0"/>
                </a:solidFill>
                <a:effectLst/>
                <a:latin typeface="Open Sans" panose="020B0606030504020204" pitchFamily="34" charset="0"/>
              </a:rPr>
              <a:t>là</a:t>
            </a:r>
            <a:r>
              <a:rPr lang="en-GB" b="0" i="0" dirty="0">
                <a:solidFill>
                  <a:srgbClr val="0070C0"/>
                </a:solidFill>
                <a:effectLst/>
                <a:latin typeface="Open Sans" panose="020B0606030504020204" pitchFamily="34" charset="0"/>
              </a:rPr>
              <a:t> </a:t>
            </a:r>
            <a:r>
              <a:rPr lang="en-GB" b="0" i="0" dirty="0" err="1">
                <a:solidFill>
                  <a:srgbClr val="0070C0"/>
                </a:solidFill>
                <a:effectLst/>
                <a:latin typeface="Open Sans" panose="020B0606030504020204" pitchFamily="34" charset="0"/>
              </a:rPr>
              <a:t>dữ</a:t>
            </a:r>
            <a:r>
              <a:rPr lang="en-GB" b="0" i="0" dirty="0">
                <a:solidFill>
                  <a:srgbClr val="0070C0"/>
                </a:solidFill>
                <a:effectLst/>
                <a:latin typeface="Open Sans" panose="020B0606030504020204" pitchFamily="34" charset="0"/>
              </a:rPr>
              <a:t> </a:t>
            </a:r>
            <a:r>
              <a:rPr lang="en-GB" b="0" i="0" dirty="0" err="1">
                <a:solidFill>
                  <a:srgbClr val="0070C0"/>
                </a:solidFill>
                <a:effectLst/>
                <a:latin typeface="Open Sans" panose="020B0606030504020204" pitchFamily="34" charset="0"/>
              </a:rPr>
              <a:t>liệu</a:t>
            </a:r>
            <a:r>
              <a:rPr lang="en-GB" b="0" i="0" dirty="0">
                <a:solidFill>
                  <a:srgbClr val="0070C0"/>
                </a:solidFill>
                <a:effectLst/>
                <a:latin typeface="Open Sans" panose="020B0606030504020204" pitchFamily="34" charset="0"/>
              </a:rPr>
              <a:t> </a:t>
            </a:r>
            <a:r>
              <a:rPr lang="en-GB" b="0" i="0" dirty="0" err="1">
                <a:solidFill>
                  <a:srgbClr val="0070C0"/>
                </a:solidFill>
                <a:effectLst/>
                <a:latin typeface="Open Sans" panose="020B0606030504020204" pitchFamily="34" charset="0"/>
              </a:rPr>
              <a:t>mà</a:t>
            </a:r>
            <a:r>
              <a:rPr lang="en-GB" b="0" i="0" dirty="0">
                <a:solidFill>
                  <a:srgbClr val="0070C0"/>
                </a:solidFill>
                <a:effectLst/>
                <a:latin typeface="Open Sans" panose="020B0606030504020204" pitchFamily="34" charset="0"/>
              </a:rPr>
              <a:t> </a:t>
            </a:r>
            <a:r>
              <a:rPr lang="en-GB" b="0" i="0" dirty="0" err="1">
                <a:solidFill>
                  <a:srgbClr val="0070C0"/>
                </a:solidFill>
                <a:effectLst/>
                <a:latin typeface="Open Sans" panose="020B0606030504020204" pitchFamily="34" charset="0"/>
              </a:rPr>
              <a:t>hàm</a:t>
            </a:r>
            <a:r>
              <a:rPr lang="en-GB" b="0" i="0" dirty="0">
                <a:solidFill>
                  <a:srgbClr val="0070C0"/>
                </a:solidFill>
                <a:effectLst/>
                <a:latin typeface="Open Sans" panose="020B0606030504020204" pitchFamily="34" charset="0"/>
              </a:rPr>
              <a:t> </a:t>
            </a:r>
            <a:r>
              <a:rPr lang="en-GB" b="0" i="0" dirty="0" err="1">
                <a:solidFill>
                  <a:srgbClr val="0070C0"/>
                </a:solidFill>
                <a:effectLst/>
                <a:latin typeface="Open Sans" panose="020B0606030504020204" pitchFamily="34" charset="0"/>
              </a:rPr>
              <a:t>có</a:t>
            </a:r>
            <a:r>
              <a:rPr lang="en-GB" b="0" i="0" dirty="0">
                <a:solidFill>
                  <a:srgbClr val="0070C0"/>
                </a:solidFill>
                <a:effectLst/>
                <a:latin typeface="Open Sans" panose="020B0606030504020204" pitchFamily="34" charset="0"/>
              </a:rPr>
              <a:t> </a:t>
            </a:r>
            <a:r>
              <a:rPr lang="en-GB" b="0" i="0" dirty="0" err="1">
                <a:solidFill>
                  <a:srgbClr val="0070C0"/>
                </a:solidFill>
                <a:effectLst/>
                <a:latin typeface="Open Sans" panose="020B0606030504020204" pitchFamily="34" charset="0"/>
              </a:rPr>
              <a:t>thể</a:t>
            </a:r>
            <a:r>
              <a:rPr lang="en-GB" b="0" i="0" dirty="0">
                <a:solidFill>
                  <a:srgbClr val="0070C0"/>
                </a:solidFill>
                <a:effectLst/>
                <a:latin typeface="Open Sans" panose="020B0606030504020204" pitchFamily="34" charset="0"/>
              </a:rPr>
              <a:t> </a:t>
            </a:r>
            <a:r>
              <a:rPr lang="en-GB" b="0" i="0" dirty="0" err="1">
                <a:solidFill>
                  <a:srgbClr val="0070C0"/>
                </a:solidFill>
                <a:effectLst/>
                <a:latin typeface="Open Sans" panose="020B0606030504020204" pitchFamily="34" charset="0"/>
              </a:rPr>
              <a:t>trả</a:t>
            </a:r>
            <a:r>
              <a:rPr lang="en-GB" b="0" i="0" dirty="0">
                <a:solidFill>
                  <a:srgbClr val="0070C0"/>
                </a:solidFill>
                <a:effectLst/>
                <a:latin typeface="Open Sans" panose="020B0606030504020204" pitchFamily="34" charset="0"/>
              </a:rPr>
              <a:t> </a:t>
            </a:r>
            <a:r>
              <a:rPr lang="en-GB" b="0" i="0" dirty="0" err="1">
                <a:solidFill>
                  <a:srgbClr val="0070C0"/>
                </a:solidFill>
                <a:effectLst/>
                <a:latin typeface="Open Sans" panose="020B0606030504020204" pitchFamily="34" charset="0"/>
              </a:rPr>
              <a:t>về</a:t>
            </a:r>
            <a:r>
              <a:rPr lang="en-GB" b="0" i="0" dirty="0">
                <a:solidFill>
                  <a:srgbClr val="0070C0"/>
                </a:solidFill>
                <a:effectLst/>
                <a:latin typeface="Open Sans" panose="020B0606030504020204" pitchFamily="34" charset="0"/>
              </a:rPr>
              <a:t> (hay </a:t>
            </a:r>
            <a:r>
              <a:rPr lang="en-GB" b="0" i="0" dirty="0" err="1">
                <a:solidFill>
                  <a:srgbClr val="0070C0"/>
                </a:solidFill>
                <a:effectLst/>
                <a:latin typeface="Open Sans" panose="020B0606030504020204" pitchFamily="34" charset="0"/>
              </a:rPr>
              <a:t>còn</a:t>
            </a:r>
            <a:r>
              <a:rPr lang="en-GB" b="0" i="0" dirty="0">
                <a:solidFill>
                  <a:srgbClr val="0070C0"/>
                </a:solidFill>
                <a:effectLst/>
                <a:latin typeface="Open Sans" panose="020B0606030504020204" pitchFamily="34" charset="0"/>
              </a:rPr>
              <a:t> </a:t>
            </a:r>
            <a:r>
              <a:rPr lang="en-GB" b="0" i="0" dirty="0" err="1">
                <a:solidFill>
                  <a:srgbClr val="0070C0"/>
                </a:solidFill>
                <a:effectLst/>
                <a:latin typeface="Open Sans" panose="020B0606030504020204" pitchFamily="34" charset="0"/>
              </a:rPr>
              <a:t>gọi</a:t>
            </a:r>
            <a:r>
              <a:rPr lang="en-GB" b="0" i="0" dirty="0">
                <a:solidFill>
                  <a:srgbClr val="0070C0"/>
                </a:solidFill>
                <a:effectLst/>
                <a:latin typeface="Open Sans" panose="020B0606030504020204" pitchFamily="34" charset="0"/>
              </a:rPr>
              <a:t> </a:t>
            </a:r>
            <a:r>
              <a:rPr lang="en-GB" b="0" i="0" dirty="0" err="1">
                <a:solidFill>
                  <a:srgbClr val="0070C0"/>
                </a:solidFill>
                <a:effectLst/>
                <a:latin typeface="Open Sans" panose="020B0606030504020204" pitchFamily="34" charset="0"/>
              </a:rPr>
              <a:t>là</a:t>
            </a:r>
            <a:r>
              <a:rPr lang="en-GB" b="0" i="0" dirty="0">
                <a:solidFill>
                  <a:srgbClr val="0070C0"/>
                </a:solidFill>
                <a:effectLst/>
                <a:latin typeface="Open Sans" panose="020B0606030504020204" pitchFamily="34" charset="0"/>
              </a:rPr>
              <a:t> </a:t>
            </a:r>
            <a:r>
              <a:rPr lang="en-GB" b="0" i="0" dirty="0" err="1">
                <a:solidFill>
                  <a:srgbClr val="0070C0"/>
                </a:solidFill>
                <a:effectLst/>
                <a:latin typeface="Open Sans" panose="020B0606030504020204" pitchFamily="34" charset="0"/>
              </a:rPr>
              <a:t>đâu</a:t>
            </a:r>
            <a:r>
              <a:rPr lang="en-GB" b="0" i="0" dirty="0">
                <a:solidFill>
                  <a:srgbClr val="0070C0"/>
                </a:solidFill>
                <a:effectLst/>
                <a:latin typeface="Open Sans" panose="020B0606030504020204" pitchFamily="34" charset="0"/>
              </a:rPr>
              <a:t> </a:t>
            </a:r>
            <a:r>
              <a:rPr lang="en-GB" b="0" i="0" dirty="0" err="1">
                <a:solidFill>
                  <a:srgbClr val="0070C0"/>
                </a:solidFill>
                <a:effectLst/>
                <a:latin typeface="Open Sans" panose="020B0606030504020204" pitchFamily="34" charset="0"/>
              </a:rPr>
              <a:t>ra</a:t>
            </a:r>
            <a:r>
              <a:rPr lang="en-GB" b="0" i="0" dirty="0">
                <a:solidFill>
                  <a:srgbClr val="0070C0"/>
                </a:solidFill>
                <a:effectLst/>
                <a:latin typeface="Open Sans" panose="020B0606030504020204" pitchFamily="34" charset="0"/>
              </a:rPr>
              <a:t> – output).</a:t>
            </a:r>
          </a:p>
          <a:p>
            <a:pPr algn="l"/>
            <a:r>
              <a:rPr lang="en-GB" b="0" i="0" dirty="0" err="1">
                <a:solidFill>
                  <a:srgbClr val="0070C0"/>
                </a:solidFill>
                <a:effectLst/>
                <a:latin typeface="Open Sans" panose="020B0606030504020204" pitchFamily="34" charset="0"/>
              </a:rPr>
              <a:t>Tên</a:t>
            </a:r>
            <a:r>
              <a:rPr lang="en-GB" b="0" i="0" dirty="0">
                <a:solidFill>
                  <a:srgbClr val="0070C0"/>
                </a:solidFill>
                <a:effectLst/>
                <a:latin typeface="Open Sans" panose="020B0606030504020204" pitchFamily="34" charset="0"/>
              </a:rPr>
              <a:t> </a:t>
            </a:r>
            <a:r>
              <a:rPr lang="en-GB" b="0" i="0" dirty="0" err="1">
                <a:solidFill>
                  <a:srgbClr val="0070C0"/>
                </a:solidFill>
                <a:effectLst/>
                <a:latin typeface="Open Sans" panose="020B0606030504020204" pitchFamily="34" charset="0"/>
              </a:rPr>
              <a:t>hàm</a:t>
            </a:r>
            <a:r>
              <a:rPr lang="en-GB" b="0" i="0" dirty="0">
                <a:solidFill>
                  <a:srgbClr val="0070C0"/>
                </a:solidFill>
                <a:effectLst/>
                <a:latin typeface="Open Sans" panose="020B0606030504020204" pitchFamily="34" charset="0"/>
              </a:rPr>
              <a:t> </a:t>
            </a:r>
            <a:r>
              <a:rPr lang="en-GB" b="0" i="0" dirty="0" err="1">
                <a:solidFill>
                  <a:srgbClr val="0070C0"/>
                </a:solidFill>
                <a:effectLst/>
                <a:latin typeface="Open Sans" panose="020B0606030504020204" pitchFamily="34" charset="0"/>
              </a:rPr>
              <a:t>phải</a:t>
            </a:r>
            <a:r>
              <a:rPr lang="en-GB" b="0" i="0" dirty="0">
                <a:solidFill>
                  <a:srgbClr val="0070C0"/>
                </a:solidFill>
                <a:effectLst/>
                <a:latin typeface="Open Sans" panose="020B0606030504020204" pitchFamily="34" charset="0"/>
              </a:rPr>
              <a:t> </a:t>
            </a:r>
            <a:r>
              <a:rPr lang="en-GB" b="0" i="0" dirty="0" err="1">
                <a:solidFill>
                  <a:srgbClr val="0070C0"/>
                </a:solidFill>
                <a:effectLst/>
                <a:latin typeface="Open Sans" panose="020B0606030504020204" pitchFamily="34" charset="0"/>
              </a:rPr>
              <a:t>là</a:t>
            </a:r>
            <a:r>
              <a:rPr lang="en-GB" b="0" i="0" dirty="0">
                <a:solidFill>
                  <a:srgbClr val="0070C0"/>
                </a:solidFill>
                <a:effectLst/>
                <a:latin typeface="Open Sans" panose="020B0606030504020204" pitchFamily="34" charset="0"/>
              </a:rPr>
              <a:t>: </a:t>
            </a:r>
            <a:r>
              <a:rPr lang="en-GB" b="0" i="0" dirty="0" err="1">
                <a:solidFill>
                  <a:srgbClr val="0070C0"/>
                </a:solidFill>
                <a:effectLst/>
                <a:latin typeface="Open Sans" panose="020B0606030504020204" pitchFamily="34" charset="0"/>
              </a:rPr>
              <a:t>động</a:t>
            </a:r>
            <a:r>
              <a:rPr lang="en-GB" b="0" i="0" dirty="0">
                <a:solidFill>
                  <a:srgbClr val="0070C0"/>
                </a:solidFill>
                <a:effectLst/>
                <a:latin typeface="Open Sans" panose="020B0606030504020204" pitchFamily="34" charset="0"/>
              </a:rPr>
              <a:t> </a:t>
            </a:r>
            <a:r>
              <a:rPr lang="en-GB" b="0" i="0" dirty="0" err="1">
                <a:solidFill>
                  <a:srgbClr val="0070C0"/>
                </a:solidFill>
                <a:effectLst/>
                <a:latin typeface="Open Sans" panose="020B0606030504020204" pitchFamily="34" charset="0"/>
              </a:rPr>
              <a:t>từ</a:t>
            </a:r>
            <a:r>
              <a:rPr lang="en-GB" b="0" i="0" dirty="0">
                <a:solidFill>
                  <a:srgbClr val="0070C0"/>
                </a:solidFill>
                <a:effectLst/>
                <a:latin typeface="Open Sans" panose="020B0606030504020204" pitchFamily="34" charset="0"/>
              </a:rPr>
              <a:t>, </a:t>
            </a:r>
            <a:r>
              <a:rPr lang="en-GB" b="0" i="0" dirty="0" err="1">
                <a:solidFill>
                  <a:srgbClr val="0070C0"/>
                </a:solidFill>
                <a:effectLst/>
                <a:latin typeface="Open Sans" panose="020B0606030504020204" pitchFamily="34" charset="0"/>
              </a:rPr>
              <a:t>không</a:t>
            </a:r>
            <a:r>
              <a:rPr lang="en-GB" b="0" i="0" dirty="0">
                <a:solidFill>
                  <a:srgbClr val="0070C0"/>
                </a:solidFill>
                <a:effectLst/>
                <a:latin typeface="Open Sans" panose="020B0606030504020204" pitchFamily="34" charset="0"/>
              </a:rPr>
              <a:t> </a:t>
            </a:r>
            <a:r>
              <a:rPr lang="en-GB" b="0" i="0" dirty="0" err="1">
                <a:solidFill>
                  <a:srgbClr val="0070C0"/>
                </a:solidFill>
                <a:effectLst/>
                <a:latin typeface="Open Sans" panose="020B0606030504020204" pitchFamily="34" charset="0"/>
              </a:rPr>
              <a:t>chứa</a:t>
            </a:r>
            <a:r>
              <a:rPr lang="en-GB" b="0" i="0" dirty="0">
                <a:solidFill>
                  <a:srgbClr val="0070C0"/>
                </a:solidFill>
                <a:effectLst/>
                <a:latin typeface="Open Sans" panose="020B0606030504020204" pitchFamily="34" charset="0"/>
              </a:rPr>
              <a:t> </a:t>
            </a:r>
            <a:r>
              <a:rPr lang="en-GB" b="0" i="0" dirty="0" err="1">
                <a:solidFill>
                  <a:srgbClr val="0070C0"/>
                </a:solidFill>
                <a:effectLst/>
                <a:latin typeface="Open Sans" panose="020B0606030504020204" pitchFamily="34" charset="0"/>
              </a:rPr>
              <a:t>khoảng</a:t>
            </a:r>
            <a:r>
              <a:rPr lang="en-GB" b="0" i="0" dirty="0">
                <a:solidFill>
                  <a:srgbClr val="0070C0"/>
                </a:solidFill>
                <a:effectLst/>
                <a:latin typeface="Open Sans" panose="020B0606030504020204" pitchFamily="34" charset="0"/>
              </a:rPr>
              <a:t> </a:t>
            </a:r>
            <a:r>
              <a:rPr lang="en-GB" b="0" i="0" dirty="0" err="1">
                <a:solidFill>
                  <a:srgbClr val="0070C0"/>
                </a:solidFill>
                <a:effectLst/>
                <a:latin typeface="Open Sans" panose="020B0606030504020204" pitchFamily="34" charset="0"/>
              </a:rPr>
              <a:t>trắng</a:t>
            </a:r>
            <a:r>
              <a:rPr lang="en-GB" b="0" i="0" dirty="0">
                <a:solidFill>
                  <a:srgbClr val="0070C0"/>
                </a:solidFill>
                <a:effectLst/>
                <a:latin typeface="Open Sans" panose="020B0606030504020204" pitchFamily="34" charset="0"/>
              </a:rPr>
              <a:t>, </a:t>
            </a:r>
            <a:r>
              <a:rPr lang="en-GB" b="0" i="0" dirty="0" err="1">
                <a:solidFill>
                  <a:srgbClr val="0070C0"/>
                </a:solidFill>
                <a:effectLst/>
                <a:latin typeface="Open Sans" panose="020B0606030504020204" pitchFamily="34" charset="0"/>
              </a:rPr>
              <a:t>không</a:t>
            </a:r>
            <a:r>
              <a:rPr lang="en-GB" b="0" i="0" dirty="0">
                <a:solidFill>
                  <a:srgbClr val="0070C0"/>
                </a:solidFill>
                <a:effectLst/>
                <a:latin typeface="Open Sans" panose="020B0606030504020204" pitchFamily="34" charset="0"/>
              </a:rPr>
              <a:t> </a:t>
            </a:r>
            <a:r>
              <a:rPr lang="en-GB" b="0" i="0" dirty="0" err="1">
                <a:solidFill>
                  <a:srgbClr val="0070C0"/>
                </a:solidFill>
                <a:effectLst/>
                <a:latin typeface="Open Sans" panose="020B0606030504020204" pitchFamily="34" charset="0"/>
              </a:rPr>
              <a:t>trùng</a:t>
            </a:r>
            <a:r>
              <a:rPr lang="en-GB" b="0" i="0" dirty="0">
                <a:solidFill>
                  <a:srgbClr val="0070C0"/>
                </a:solidFill>
                <a:effectLst/>
                <a:latin typeface="Open Sans" panose="020B0606030504020204" pitchFamily="34" charset="0"/>
              </a:rPr>
              <a:t> </a:t>
            </a:r>
            <a:r>
              <a:rPr lang="en-GB" b="0" i="0" dirty="0" err="1">
                <a:solidFill>
                  <a:srgbClr val="0070C0"/>
                </a:solidFill>
                <a:effectLst/>
                <a:latin typeface="Open Sans" panose="020B0606030504020204" pitchFamily="34" charset="0"/>
              </a:rPr>
              <a:t>từ</a:t>
            </a:r>
            <a:r>
              <a:rPr lang="en-GB" b="0" i="0" dirty="0">
                <a:solidFill>
                  <a:srgbClr val="0070C0"/>
                </a:solidFill>
                <a:effectLst/>
                <a:latin typeface="Open Sans" panose="020B0606030504020204" pitchFamily="34" charset="0"/>
              </a:rPr>
              <a:t> </a:t>
            </a:r>
            <a:r>
              <a:rPr lang="en-GB" b="0" i="0" dirty="0" err="1">
                <a:solidFill>
                  <a:srgbClr val="0070C0"/>
                </a:solidFill>
                <a:effectLst/>
                <a:latin typeface="Open Sans" panose="020B0606030504020204" pitchFamily="34" charset="0"/>
              </a:rPr>
              <a:t>khoá</a:t>
            </a:r>
            <a:r>
              <a:rPr lang="en-GB" b="0" i="0" dirty="0">
                <a:solidFill>
                  <a:srgbClr val="0070C0"/>
                </a:solidFill>
                <a:effectLst/>
                <a:latin typeface="Open Sans" panose="020B0606030504020204" pitchFamily="34" charset="0"/>
              </a:rPr>
              <a:t>, </a:t>
            </a:r>
            <a:r>
              <a:rPr lang="en-GB" b="0" i="0" dirty="0" err="1">
                <a:solidFill>
                  <a:srgbClr val="0070C0"/>
                </a:solidFill>
                <a:effectLst/>
                <a:latin typeface="Open Sans" panose="020B0606030504020204" pitchFamily="34" charset="0"/>
              </a:rPr>
              <a:t>không</a:t>
            </a:r>
            <a:r>
              <a:rPr lang="en-GB" b="0" i="0" dirty="0">
                <a:solidFill>
                  <a:srgbClr val="0070C0"/>
                </a:solidFill>
                <a:effectLst/>
                <a:latin typeface="Open Sans" panose="020B0606030504020204" pitchFamily="34" charset="0"/>
              </a:rPr>
              <a:t> </a:t>
            </a:r>
            <a:r>
              <a:rPr lang="en-GB" b="0" i="0" dirty="0" err="1">
                <a:solidFill>
                  <a:srgbClr val="0070C0"/>
                </a:solidFill>
                <a:effectLst/>
                <a:latin typeface="Open Sans" panose="020B0606030504020204" pitchFamily="34" charset="0"/>
              </a:rPr>
              <a:t>chứa</a:t>
            </a:r>
            <a:r>
              <a:rPr lang="en-GB" b="0" i="0" dirty="0">
                <a:solidFill>
                  <a:srgbClr val="0070C0"/>
                </a:solidFill>
                <a:effectLst/>
                <a:latin typeface="Open Sans" panose="020B0606030504020204" pitchFamily="34" charset="0"/>
              </a:rPr>
              <a:t> </a:t>
            </a:r>
            <a:r>
              <a:rPr lang="en-GB" b="0" i="0" dirty="0" err="1">
                <a:solidFill>
                  <a:srgbClr val="0070C0"/>
                </a:solidFill>
                <a:effectLst/>
                <a:latin typeface="Open Sans" panose="020B0606030504020204" pitchFamily="34" charset="0"/>
              </a:rPr>
              <a:t>ký</a:t>
            </a:r>
            <a:r>
              <a:rPr lang="en-GB" b="0" i="0" dirty="0">
                <a:solidFill>
                  <a:srgbClr val="0070C0"/>
                </a:solidFill>
                <a:effectLst/>
                <a:latin typeface="Open Sans" panose="020B0606030504020204" pitchFamily="34" charset="0"/>
              </a:rPr>
              <a:t> </a:t>
            </a:r>
            <a:r>
              <a:rPr lang="en-GB" b="0" i="0" dirty="0" err="1">
                <a:solidFill>
                  <a:srgbClr val="0070C0"/>
                </a:solidFill>
                <a:effectLst/>
                <a:latin typeface="Open Sans" panose="020B0606030504020204" pitchFamily="34" charset="0"/>
              </a:rPr>
              <a:t>tự</a:t>
            </a:r>
            <a:r>
              <a:rPr lang="en-GB" b="0" i="0" dirty="0">
                <a:solidFill>
                  <a:srgbClr val="0070C0"/>
                </a:solidFill>
                <a:effectLst/>
                <a:latin typeface="Open Sans" panose="020B0606030504020204" pitchFamily="34" charset="0"/>
              </a:rPr>
              <a:t> </a:t>
            </a:r>
            <a:r>
              <a:rPr lang="en-GB" b="0" i="0" dirty="0" err="1">
                <a:solidFill>
                  <a:srgbClr val="0070C0"/>
                </a:solidFill>
                <a:effectLst/>
                <a:latin typeface="Open Sans" panose="020B0606030504020204" pitchFamily="34" charset="0"/>
              </a:rPr>
              <a:t>đặc</a:t>
            </a:r>
            <a:r>
              <a:rPr lang="en-GB" b="0" i="0" dirty="0">
                <a:solidFill>
                  <a:srgbClr val="0070C0"/>
                </a:solidFill>
                <a:effectLst/>
                <a:latin typeface="Open Sans" panose="020B0606030504020204" pitchFamily="34" charset="0"/>
              </a:rPr>
              <a:t> </a:t>
            </a:r>
            <a:r>
              <a:rPr lang="en-GB" b="0" i="0" dirty="0" err="1">
                <a:solidFill>
                  <a:srgbClr val="0070C0"/>
                </a:solidFill>
                <a:effectLst/>
                <a:latin typeface="Open Sans" panose="020B0606030504020204" pitchFamily="34" charset="0"/>
              </a:rPr>
              <a:t>biệt</a:t>
            </a:r>
            <a:r>
              <a:rPr lang="en-GB" b="0" i="0" dirty="0">
                <a:solidFill>
                  <a:srgbClr val="0070C0"/>
                </a:solidFill>
                <a:effectLst/>
                <a:latin typeface="Open Sans" panose="020B0606030504020204" pitchFamily="34" charset="0"/>
              </a:rPr>
              <a:t> </a:t>
            </a:r>
            <a:r>
              <a:rPr lang="en-GB" b="0" i="0" dirty="0" err="1">
                <a:solidFill>
                  <a:srgbClr val="0070C0"/>
                </a:solidFill>
                <a:effectLst/>
                <a:latin typeface="Open Sans" panose="020B0606030504020204" pitchFamily="34" charset="0"/>
              </a:rPr>
              <a:t>và</a:t>
            </a:r>
            <a:r>
              <a:rPr lang="en-GB" b="0" i="0" dirty="0">
                <a:solidFill>
                  <a:srgbClr val="0070C0"/>
                </a:solidFill>
                <a:effectLst/>
                <a:latin typeface="Open Sans" panose="020B0606030504020204" pitchFamily="34" charset="0"/>
              </a:rPr>
              <a:t> </a:t>
            </a:r>
            <a:r>
              <a:rPr lang="en-GB" b="0" i="0" dirty="0" err="1">
                <a:solidFill>
                  <a:srgbClr val="0070C0"/>
                </a:solidFill>
                <a:effectLst/>
                <a:latin typeface="Open Sans" panose="020B0606030504020204" pitchFamily="34" charset="0"/>
              </a:rPr>
              <a:t>đặt</a:t>
            </a:r>
            <a:r>
              <a:rPr lang="en-GB" b="0" i="0" dirty="0">
                <a:solidFill>
                  <a:srgbClr val="0070C0"/>
                </a:solidFill>
                <a:effectLst/>
                <a:latin typeface="Open Sans" panose="020B0606030504020204" pitchFamily="34" charset="0"/>
              </a:rPr>
              <a:t> </a:t>
            </a:r>
            <a:r>
              <a:rPr lang="en-GB" b="0" i="0" dirty="0" err="1">
                <a:solidFill>
                  <a:srgbClr val="0070C0"/>
                </a:solidFill>
                <a:effectLst/>
                <a:latin typeface="Open Sans" panose="020B0606030504020204" pitchFamily="34" charset="0"/>
              </a:rPr>
              <a:t>tên</a:t>
            </a:r>
            <a:r>
              <a:rPr lang="en-GB" b="0" i="0" dirty="0">
                <a:solidFill>
                  <a:srgbClr val="0070C0"/>
                </a:solidFill>
                <a:effectLst/>
                <a:latin typeface="Open Sans" panose="020B0606030504020204" pitchFamily="34" charset="0"/>
              </a:rPr>
              <a:t> </a:t>
            </a:r>
            <a:r>
              <a:rPr lang="en-GB" b="0" i="0" dirty="0" err="1">
                <a:solidFill>
                  <a:srgbClr val="0070C0"/>
                </a:solidFill>
                <a:effectLst/>
                <a:latin typeface="Open Sans" panose="020B0606030504020204" pitchFamily="34" charset="0"/>
              </a:rPr>
              <a:t>có</a:t>
            </a:r>
            <a:r>
              <a:rPr lang="en-GB" b="0" i="0" dirty="0">
                <a:solidFill>
                  <a:srgbClr val="0070C0"/>
                </a:solidFill>
                <a:effectLst/>
                <a:latin typeface="Open Sans" panose="020B0606030504020204" pitchFamily="34" charset="0"/>
              </a:rPr>
              <a:t> </a:t>
            </a:r>
            <a:r>
              <a:rPr lang="en-GB" b="0" i="0" dirty="0" err="1">
                <a:solidFill>
                  <a:srgbClr val="0070C0"/>
                </a:solidFill>
                <a:effectLst/>
                <a:latin typeface="Open Sans" panose="020B0606030504020204" pitchFamily="34" charset="0"/>
              </a:rPr>
              <a:t>ý</a:t>
            </a:r>
            <a:r>
              <a:rPr lang="en-GB" b="0" i="0" dirty="0">
                <a:solidFill>
                  <a:srgbClr val="0070C0"/>
                </a:solidFill>
                <a:effectLst/>
                <a:latin typeface="Open Sans" panose="020B0606030504020204" pitchFamily="34" charset="0"/>
              </a:rPr>
              <a:t> </a:t>
            </a:r>
            <a:r>
              <a:rPr lang="en-GB" b="0" i="0" dirty="0" err="1">
                <a:solidFill>
                  <a:srgbClr val="0070C0"/>
                </a:solidFill>
                <a:effectLst/>
                <a:latin typeface="Open Sans" panose="020B0606030504020204" pitchFamily="34" charset="0"/>
              </a:rPr>
              <a:t>nghĩa</a:t>
            </a:r>
            <a:r>
              <a:rPr lang="en-GB" b="0" i="0" dirty="0">
                <a:solidFill>
                  <a:srgbClr val="0070C0"/>
                </a:solidFill>
                <a:effectLst/>
                <a:latin typeface="Open Sans" panose="020B0606030504020204" pitchFamily="34" charset="0"/>
              </a:rPr>
              <a:t>.</a:t>
            </a:r>
          </a:p>
        </p:txBody>
      </p:sp>
    </p:spTree>
    <p:extLst>
      <p:ext uri="{BB962C8B-B14F-4D97-AF65-F5344CB8AC3E}">
        <p14:creationId xmlns:p14="http://schemas.microsoft.com/office/powerpoint/2010/main" val="23821487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A44986A6-583D-4323-BBE6-0C4C3B1464BF}"/>
              </a:ext>
            </a:extLst>
          </p:cNvPr>
          <p:cNvSpPr>
            <a:spLocks noGrp="1"/>
          </p:cNvSpPr>
          <p:nvPr>
            <p:ph type="title"/>
          </p:nvPr>
        </p:nvSpPr>
        <p:spPr>
          <a:xfrm>
            <a:off x="457199" y="1399032"/>
            <a:ext cx="3619501" cy="877824"/>
          </a:xfrm>
        </p:spPr>
        <p:txBody>
          <a:bodyPr rtlCol="0"/>
          <a:lstStyle/>
          <a:p>
            <a:pPr rtl="0"/>
            <a:r>
              <a:rPr lang="en-GB"/>
              <a:t>BALANCING ACT</a:t>
            </a:r>
          </a:p>
        </p:txBody>
      </p:sp>
      <p:sp>
        <p:nvSpPr>
          <p:cNvPr id="3" name="Text Placeholder 2">
            <a:extLst>
              <a:ext uri="{FF2B5EF4-FFF2-40B4-BE49-F238E27FC236}">
                <a16:creationId xmlns:a16="http://schemas.microsoft.com/office/drawing/2014/main" id="{7B91B0F8-EDCA-43C7-A602-F46DA2202AA8}"/>
              </a:ext>
            </a:extLst>
          </p:cNvPr>
          <p:cNvSpPr>
            <a:spLocks noGrp="1"/>
          </p:cNvSpPr>
          <p:nvPr>
            <p:ph type="body" sz="quarter" idx="14"/>
          </p:nvPr>
        </p:nvSpPr>
        <p:spPr>
          <a:xfrm>
            <a:off x="457200" y="2779775"/>
            <a:ext cx="3465576" cy="3652021"/>
          </a:xfrm>
        </p:spPr>
        <p:txBody>
          <a:bodyPr rtlCol="0">
            <a:noAutofit/>
          </a:bodyPr>
          <a:lstStyle/>
          <a:p>
            <a:r>
              <a:rPr lang="en-GB" b="1" dirty="0" err="1">
                <a:solidFill>
                  <a:srgbClr val="C00000"/>
                </a:solidFill>
              </a:rPr>
              <a:t>Cách</a:t>
            </a:r>
            <a:r>
              <a:rPr lang="en-GB" b="1" dirty="0">
                <a:solidFill>
                  <a:srgbClr val="C00000"/>
                </a:solidFill>
              </a:rPr>
              <a:t> 2: </a:t>
            </a:r>
            <a:r>
              <a:rPr lang="en-GB" b="1" dirty="0" err="1">
                <a:solidFill>
                  <a:srgbClr val="C00000"/>
                </a:solidFill>
              </a:rPr>
              <a:t>Hàm</a:t>
            </a:r>
            <a:r>
              <a:rPr lang="en-GB" b="1" dirty="0">
                <a:solidFill>
                  <a:srgbClr val="C00000"/>
                </a:solidFill>
              </a:rPr>
              <a:t> </a:t>
            </a:r>
            <a:r>
              <a:rPr lang="en-GB" b="1" dirty="0" err="1">
                <a:solidFill>
                  <a:srgbClr val="C00000"/>
                </a:solidFill>
              </a:rPr>
              <a:t>nhận</a:t>
            </a:r>
            <a:r>
              <a:rPr lang="en-GB" b="1" dirty="0">
                <a:solidFill>
                  <a:srgbClr val="C00000"/>
                </a:solidFill>
              </a:rPr>
              <a:t> </a:t>
            </a:r>
            <a:r>
              <a:rPr lang="en-GB" b="1" dirty="0" err="1">
                <a:solidFill>
                  <a:srgbClr val="C00000"/>
                </a:solidFill>
              </a:rPr>
              <a:t>tham</a:t>
            </a:r>
            <a:r>
              <a:rPr lang="en-GB" b="1" dirty="0">
                <a:solidFill>
                  <a:srgbClr val="C00000"/>
                </a:solidFill>
              </a:rPr>
              <a:t> </a:t>
            </a:r>
            <a:r>
              <a:rPr lang="en-GB" b="1" dirty="0" err="1">
                <a:solidFill>
                  <a:srgbClr val="C00000"/>
                </a:solidFill>
              </a:rPr>
              <a:t>số</a:t>
            </a:r>
            <a:r>
              <a:rPr lang="en-GB" b="1" dirty="0">
                <a:solidFill>
                  <a:srgbClr val="C00000"/>
                </a:solidFill>
              </a:rPr>
              <a:t> </a:t>
            </a:r>
            <a:r>
              <a:rPr lang="en-GB" b="1" dirty="0" err="1">
                <a:solidFill>
                  <a:srgbClr val="C00000"/>
                </a:solidFill>
              </a:rPr>
              <a:t>đầu</a:t>
            </a:r>
            <a:r>
              <a:rPr lang="en-GB" b="1" dirty="0">
                <a:solidFill>
                  <a:srgbClr val="C00000"/>
                </a:solidFill>
              </a:rPr>
              <a:t> </a:t>
            </a:r>
            <a:r>
              <a:rPr lang="en-GB" b="1" dirty="0" err="1">
                <a:solidFill>
                  <a:srgbClr val="C00000"/>
                </a:solidFill>
              </a:rPr>
              <a:t>vào</a:t>
            </a:r>
            <a:r>
              <a:rPr lang="en-GB" b="1" dirty="0">
                <a:solidFill>
                  <a:srgbClr val="C00000"/>
                </a:solidFill>
              </a:rPr>
              <a:t> </a:t>
            </a:r>
            <a:r>
              <a:rPr lang="en-GB" b="1" dirty="0" err="1">
                <a:solidFill>
                  <a:srgbClr val="C00000"/>
                </a:solidFill>
              </a:rPr>
              <a:t>và</a:t>
            </a:r>
            <a:r>
              <a:rPr lang="en-GB" b="1" dirty="0">
                <a:solidFill>
                  <a:srgbClr val="C00000"/>
                </a:solidFill>
              </a:rPr>
              <a:t> </a:t>
            </a:r>
            <a:r>
              <a:rPr lang="en-GB" b="1" dirty="0" err="1">
                <a:solidFill>
                  <a:srgbClr val="C00000"/>
                </a:solidFill>
              </a:rPr>
              <a:t>không</a:t>
            </a:r>
            <a:r>
              <a:rPr lang="en-GB" b="1" dirty="0">
                <a:solidFill>
                  <a:srgbClr val="C00000"/>
                </a:solidFill>
              </a:rPr>
              <a:t> </a:t>
            </a:r>
            <a:r>
              <a:rPr lang="en-GB" b="1" dirty="0" err="1">
                <a:solidFill>
                  <a:srgbClr val="C00000"/>
                </a:solidFill>
              </a:rPr>
              <a:t>trả</a:t>
            </a:r>
            <a:r>
              <a:rPr lang="en-GB" b="1" dirty="0">
                <a:solidFill>
                  <a:srgbClr val="C00000"/>
                </a:solidFill>
              </a:rPr>
              <a:t> </a:t>
            </a:r>
            <a:r>
              <a:rPr lang="en-GB" b="1" dirty="0" err="1">
                <a:solidFill>
                  <a:srgbClr val="C00000"/>
                </a:solidFill>
              </a:rPr>
              <a:t>về</a:t>
            </a:r>
            <a:r>
              <a:rPr lang="en-GB" b="1" dirty="0">
                <a:solidFill>
                  <a:srgbClr val="C00000"/>
                </a:solidFill>
              </a:rPr>
              <a:t> </a:t>
            </a:r>
            <a:r>
              <a:rPr lang="en-GB" b="1" dirty="0" err="1">
                <a:solidFill>
                  <a:srgbClr val="C00000"/>
                </a:solidFill>
              </a:rPr>
              <a:t>giá</a:t>
            </a:r>
            <a:r>
              <a:rPr lang="en-GB" b="1" dirty="0">
                <a:solidFill>
                  <a:srgbClr val="C00000"/>
                </a:solidFill>
              </a:rPr>
              <a:t> </a:t>
            </a:r>
            <a:r>
              <a:rPr lang="en-GB" b="1" dirty="0" err="1">
                <a:solidFill>
                  <a:srgbClr val="C00000"/>
                </a:solidFill>
              </a:rPr>
              <a:t>trị</a:t>
            </a:r>
            <a:endParaRPr lang="en-GB" b="1" dirty="0">
              <a:solidFill>
                <a:srgbClr val="C00000"/>
              </a:solidFill>
            </a:endParaRPr>
          </a:p>
          <a:p>
            <a:r>
              <a:rPr lang="en-GB" b="1" dirty="0"/>
              <a:t>void tinhTong2(int a, int b) { </a:t>
            </a:r>
            <a:br>
              <a:rPr lang="en-GB" dirty="0"/>
            </a:br>
            <a:r>
              <a:rPr lang="en-GB" b="1" dirty="0"/>
              <a:t>int tong; </a:t>
            </a:r>
            <a:br>
              <a:rPr lang="en-GB" dirty="0"/>
            </a:br>
            <a:r>
              <a:rPr lang="en-GB" b="1" dirty="0"/>
              <a:t>tong = </a:t>
            </a:r>
            <a:r>
              <a:rPr lang="en-GB" b="1" dirty="0" err="1"/>
              <a:t>vân</a:t>
            </a:r>
            <a:r>
              <a:rPr lang="en-GB" b="1" dirty="0"/>
              <a:t> </a:t>
            </a:r>
            <a:r>
              <a:rPr lang="en-GB" b="1" dirty="0" err="1"/>
              <a:t>nân</a:t>
            </a:r>
            <a:r>
              <a:rPr lang="en-GB" b="1" dirty="0"/>
              <a:t>, </a:t>
            </a:r>
            <a:r>
              <a:rPr lang="en-GB" b="1" dirty="0" err="1"/>
              <a:t>mây</a:t>
            </a:r>
            <a:r>
              <a:rPr lang="en-GB" b="1" dirty="0"/>
              <a:t> </a:t>
            </a:r>
            <a:r>
              <a:rPr lang="en-GB" b="1" dirty="0" err="1"/>
              <a:t>mây</a:t>
            </a:r>
            <a:br>
              <a:rPr lang="en-GB" dirty="0"/>
            </a:br>
            <a:r>
              <a:rPr lang="en-GB" b="1" dirty="0" err="1"/>
              <a:t>printf</a:t>
            </a:r>
            <a:r>
              <a:rPr lang="en-GB" b="1" dirty="0"/>
              <a:t>("Tong </a:t>
            </a:r>
            <a:r>
              <a:rPr lang="en-GB" b="1" dirty="0" err="1"/>
              <a:t>hai</a:t>
            </a:r>
            <a:r>
              <a:rPr lang="en-GB" b="1" dirty="0"/>
              <a:t> so la %d", tong); </a:t>
            </a:r>
            <a:br>
              <a:rPr lang="en-GB" dirty="0"/>
            </a:br>
            <a:r>
              <a:rPr lang="en-GB" b="1" dirty="0"/>
              <a:t>}</a:t>
            </a:r>
            <a:endParaRPr lang="en-GB" dirty="0"/>
          </a:p>
        </p:txBody>
      </p:sp>
      <p:sp>
        <p:nvSpPr>
          <p:cNvPr id="16" name="Rectangle 15">
            <a:extLst>
              <a:ext uri="{FF2B5EF4-FFF2-40B4-BE49-F238E27FC236}">
                <a16:creationId xmlns:a16="http://schemas.microsoft.com/office/drawing/2014/main" id="{F41CB42D-A527-44ED-ADE2-30B3266BAFB1}"/>
              </a:ext>
              <a:ext uri="{C183D7F6-B498-43B3-948B-1728B52AA6E4}">
                <adec:decorative xmlns:adec="http://schemas.microsoft.com/office/drawing/2017/decorative" val="1"/>
              </a:ext>
            </a:extLst>
          </p:cNvPr>
          <p:cNvSpPr/>
          <p:nvPr/>
        </p:nvSpPr>
        <p:spPr>
          <a:xfrm>
            <a:off x="228600" y="241300"/>
            <a:ext cx="11772900" cy="6400800"/>
          </a:xfrm>
          <a:prstGeom prst="rect">
            <a:avLst/>
          </a:prstGeom>
          <a:no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a:p>
        </p:txBody>
      </p:sp>
      <p:sp>
        <p:nvSpPr>
          <p:cNvPr id="9" name="TextBox 8">
            <a:extLst>
              <a:ext uri="{FF2B5EF4-FFF2-40B4-BE49-F238E27FC236}">
                <a16:creationId xmlns:a16="http://schemas.microsoft.com/office/drawing/2014/main" id="{6E2D729F-12C2-E93D-4F6D-74529C9B32C5}"/>
              </a:ext>
            </a:extLst>
          </p:cNvPr>
          <p:cNvSpPr txBox="1"/>
          <p:nvPr/>
        </p:nvSpPr>
        <p:spPr>
          <a:xfrm>
            <a:off x="5066011" y="408411"/>
            <a:ext cx="6098582" cy="3693319"/>
          </a:xfrm>
          <a:prstGeom prst="rect">
            <a:avLst/>
          </a:prstGeom>
          <a:noFill/>
        </p:spPr>
        <p:txBody>
          <a:bodyPr wrap="square">
            <a:spAutoFit/>
          </a:bodyPr>
          <a:lstStyle/>
          <a:p>
            <a:pPr algn="l"/>
            <a:r>
              <a:rPr lang="en-GB" b="1" dirty="0" err="1">
                <a:solidFill>
                  <a:schemeClr val="bg1"/>
                </a:solidFill>
                <a:effectLst/>
              </a:rPr>
              <a:t>Kiểu_Dữ_Liệu</a:t>
            </a:r>
            <a:r>
              <a:rPr lang="en-GB" b="1" dirty="0">
                <a:solidFill>
                  <a:schemeClr val="bg1"/>
                </a:solidFill>
                <a:effectLst/>
              </a:rPr>
              <a:t>  Tên_Tham_Số_1, </a:t>
            </a:r>
            <a:r>
              <a:rPr lang="en-GB" b="1" dirty="0" err="1">
                <a:solidFill>
                  <a:schemeClr val="bg1"/>
                </a:solidFill>
                <a:effectLst/>
              </a:rPr>
              <a:t>Kiểu_Dữ_Liệu</a:t>
            </a:r>
            <a:r>
              <a:rPr lang="en-GB" b="1" dirty="0">
                <a:solidFill>
                  <a:schemeClr val="bg1"/>
                </a:solidFill>
                <a:effectLst/>
              </a:rPr>
              <a:t> Tên_Tham_Số_2,...</a:t>
            </a:r>
            <a:r>
              <a:rPr lang="en-GB" b="1" i="0" dirty="0" err="1">
                <a:solidFill>
                  <a:schemeClr val="bg1"/>
                </a:solidFill>
                <a:effectLst/>
                <a:latin typeface="Open Sans" panose="020B0606030504020204" pitchFamily="34" charset="0"/>
              </a:rPr>
              <a:t>Ví</a:t>
            </a:r>
            <a:r>
              <a:rPr lang="en-GB" b="1" i="0" dirty="0">
                <a:solidFill>
                  <a:schemeClr val="bg1"/>
                </a:solidFill>
                <a:effectLst/>
                <a:latin typeface="Open Sans" panose="020B0606030504020204" pitchFamily="34" charset="0"/>
              </a:rPr>
              <a:t> </a:t>
            </a:r>
            <a:r>
              <a:rPr lang="en-GB" b="1" i="0" dirty="0" err="1">
                <a:solidFill>
                  <a:schemeClr val="bg1"/>
                </a:solidFill>
                <a:effectLst/>
                <a:latin typeface="Open Sans" panose="020B0606030504020204" pitchFamily="34" charset="0"/>
              </a:rPr>
              <a:t>dụ</a:t>
            </a:r>
            <a:r>
              <a:rPr lang="en-GB" b="1" i="0" dirty="0">
                <a:solidFill>
                  <a:schemeClr val="bg1"/>
                </a:solidFill>
                <a:effectLst/>
                <a:latin typeface="Open Sans" panose="020B0606030504020204" pitchFamily="34" charset="0"/>
              </a:rPr>
              <a:t>: </a:t>
            </a:r>
            <a:r>
              <a:rPr lang="en-GB" b="1" i="0" dirty="0" err="1">
                <a:solidFill>
                  <a:schemeClr val="bg1"/>
                </a:solidFill>
                <a:effectLst/>
                <a:latin typeface="Open Sans" panose="020B0606030504020204" pitchFamily="34" charset="0"/>
              </a:rPr>
              <a:t>Xây</a:t>
            </a:r>
            <a:r>
              <a:rPr lang="en-GB" b="1" i="0" dirty="0">
                <a:solidFill>
                  <a:schemeClr val="bg1"/>
                </a:solidFill>
                <a:effectLst/>
                <a:latin typeface="Open Sans" panose="020B0606030504020204" pitchFamily="34" charset="0"/>
              </a:rPr>
              <a:t> </a:t>
            </a:r>
            <a:r>
              <a:rPr lang="en-GB" b="1" i="0" dirty="0" err="1">
                <a:solidFill>
                  <a:schemeClr val="bg1"/>
                </a:solidFill>
                <a:effectLst/>
                <a:latin typeface="Open Sans" panose="020B0606030504020204" pitchFamily="34" charset="0"/>
              </a:rPr>
              <a:t>dựng</a:t>
            </a:r>
            <a:r>
              <a:rPr lang="en-GB" b="1" i="0" dirty="0">
                <a:solidFill>
                  <a:schemeClr val="bg1"/>
                </a:solidFill>
                <a:effectLst/>
                <a:latin typeface="Open Sans" panose="020B0606030504020204" pitchFamily="34" charset="0"/>
              </a:rPr>
              <a:t> </a:t>
            </a:r>
            <a:r>
              <a:rPr lang="en-GB" b="1" i="0" dirty="0" err="1">
                <a:solidFill>
                  <a:schemeClr val="bg1"/>
                </a:solidFill>
                <a:effectLst/>
                <a:latin typeface="Open Sans" panose="020B0606030504020204" pitchFamily="34" charset="0"/>
              </a:rPr>
              <a:t>hàm</a:t>
            </a:r>
            <a:r>
              <a:rPr lang="en-GB" b="1" i="0" dirty="0">
                <a:solidFill>
                  <a:schemeClr val="bg1"/>
                </a:solidFill>
                <a:effectLst/>
                <a:latin typeface="Open Sans" panose="020B0606030504020204" pitchFamily="34" charset="0"/>
              </a:rPr>
              <a:t> </a:t>
            </a:r>
            <a:r>
              <a:rPr lang="en-GB" b="1" i="0" dirty="0" err="1">
                <a:solidFill>
                  <a:schemeClr val="bg1"/>
                </a:solidFill>
                <a:effectLst/>
                <a:latin typeface="Open Sans" panose="020B0606030504020204" pitchFamily="34" charset="0"/>
              </a:rPr>
              <a:t>tính</a:t>
            </a:r>
            <a:r>
              <a:rPr lang="en-GB" b="1" i="0" dirty="0">
                <a:solidFill>
                  <a:schemeClr val="bg1"/>
                </a:solidFill>
                <a:effectLst/>
                <a:latin typeface="Open Sans" panose="020B0606030504020204" pitchFamily="34" charset="0"/>
              </a:rPr>
              <a:t> </a:t>
            </a:r>
            <a:r>
              <a:rPr lang="en-GB" b="1" i="0" dirty="0" err="1">
                <a:solidFill>
                  <a:schemeClr val="bg1"/>
                </a:solidFill>
                <a:effectLst/>
                <a:latin typeface="Open Sans" panose="020B0606030504020204" pitchFamily="34" charset="0"/>
              </a:rPr>
              <a:t>tổng</a:t>
            </a:r>
            <a:r>
              <a:rPr lang="en-GB" b="1" i="0" dirty="0">
                <a:solidFill>
                  <a:schemeClr val="bg1"/>
                </a:solidFill>
                <a:effectLst/>
                <a:latin typeface="Open Sans" panose="020B0606030504020204" pitchFamily="34" charset="0"/>
              </a:rPr>
              <a:t> 2 </a:t>
            </a:r>
            <a:r>
              <a:rPr lang="en-GB" b="1" i="0" dirty="0" err="1">
                <a:solidFill>
                  <a:schemeClr val="bg1"/>
                </a:solidFill>
                <a:effectLst/>
                <a:latin typeface="Open Sans" panose="020B0606030504020204" pitchFamily="34" charset="0"/>
              </a:rPr>
              <a:t>số</a:t>
            </a:r>
            <a:r>
              <a:rPr lang="en-GB" b="1" i="0" dirty="0">
                <a:solidFill>
                  <a:schemeClr val="bg1"/>
                </a:solidFill>
                <a:effectLst/>
                <a:latin typeface="Open Sans" panose="020B0606030504020204" pitchFamily="34" charset="0"/>
              </a:rPr>
              <a:t> </a:t>
            </a:r>
            <a:r>
              <a:rPr lang="en-GB" b="1" i="0" dirty="0" err="1">
                <a:solidFill>
                  <a:schemeClr val="bg1"/>
                </a:solidFill>
                <a:effectLst/>
                <a:latin typeface="Open Sans" panose="020B0606030504020204" pitchFamily="34" charset="0"/>
              </a:rPr>
              <a:t>nguyên</a:t>
            </a:r>
            <a:endParaRPr lang="en-GB" b="1" i="0" dirty="0">
              <a:solidFill>
                <a:schemeClr val="bg1"/>
              </a:solidFill>
              <a:effectLst/>
              <a:latin typeface="Open Sans" panose="020B0606030504020204" pitchFamily="34" charset="0"/>
            </a:endParaRPr>
          </a:p>
          <a:p>
            <a:pPr algn="l"/>
            <a:endParaRPr lang="en-GB" b="0" i="0" dirty="0">
              <a:solidFill>
                <a:schemeClr val="bg1"/>
              </a:solidFill>
              <a:effectLst/>
              <a:latin typeface="Open Sans" panose="020B0606030504020204" pitchFamily="34" charset="0"/>
            </a:endParaRPr>
          </a:p>
          <a:p>
            <a:pPr algn="l"/>
            <a:r>
              <a:rPr lang="en-GB" b="0" i="0" dirty="0" err="1">
                <a:solidFill>
                  <a:schemeClr val="bg1"/>
                </a:solidFill>
                <a:effectLst/>
                <a:latin typeface="Open Sans" panose="020B0606030504020204" pitchFamily="34" charset="0"/>
              </a:rPr>
              <a:t>Cách</a:t>
            </a:r>
            <a:r>
              <a:rPr lang="en-GB" b="0" i="0" dirty="0">
                <a:solidFill>
                  <a:schemeClr val="bg1"/>
                </a:solidFill>
                <a:effectLst/>
                <a:latin typeface="Open Sans" panose="020B0606030504020204" pitchFamily="34" charset="0"/>
              </a:rPr>
              <a:t> 1: </a:t>
            </a:r>
            <a:r>
              <a:rPr lang="en-GB" b="0" i="0" dirty="0" err="1">
                <a:solidFill>
                  <a:srgbClr val="C00000"/>
                </a:solidFill>
                <a:effectLst/>
                <a:latin typeface="Open Sans" panose="020B0606030504020204" pitchFamily="34" charset="0"/>
              </a:rPr>
              <a:t>Hàm</a:t>
            </a:r>
            <a:r>
              <a:rPr lang="en-GB" b="0" i="0" dirty="0">
                <a:solidFill>
                  <a:srgbClr val="C00000"/>
                </a:solidFill>
                <a:effectLst/>
                <a:latin typeface="Open Sans" panose="020B0606030504020204" pitchFamily="34" charset="0"/>
              </a:rPr>
              <a:t> </a:t>
            </a:r>
            <a:r>
              <a:rPr lang="en-GB" b="1" i="0" dirty="0" err="1">
                <a:solidFill>
                  <a:srgbClr val="C00000"/>
                </a:solidFill>
                <a:effectLst/>
                <a:latin typeface="Open Sans" panose="020B0606030504020204" pitchFamily="34" charset="0"/>
              </a:rPr>
              <a:t>không</a:t>
            </a:r>
            <a:r>
              <a:rPr lang="en-GB" b="1" i="0" dirty="0">
                <a:solidFill>
                  <a:srgbClr val="C00000"/>
                </a:solidFill>
                <a:effectLst/>
                <a:latin typeface="Open Sans" panose="020B0606030504020204" pitchFamily="34" charset="0"/>
              </a:rPr>
              <a:t> </a:t>
            </a:r>
            <a:r>
              <a:rPr lang="en-GB" b="1" i="0" dirty="0" err="1">
                <a:solidFill>
                  <a:srgbClr val="C00000"/>
                </a:solidFill>
                <a:effectLst/>
                <a:latin typeface="Open Sans" panose="020B0606030504020204" pitchFamily="34" charset="0"/>
              </a:rPr>
              <a:t>trả</a:t>
            </a:r>
            <a:r>
              <a:rPr lang="en-GB" b="1" i="0" dirty="0">
                <a:solidFill>
                  <a:srgbClr val="C00000"/>
                </a:solidFill>
                <a:effectLst/>
                <a:latin typeface="Open Sans" panose="020B0606030504020204" pitchFamily="34" charset="0"/>
              </a:rPr>
              <a:t> </a:t>
            </a:r>
            <a:r>
              <a:rPr lang="en-GB" b="1" i="0" dirty="0" err="1">
                <a:solidFill>
                  <a:srgbClr val="C00000"/>
                </a:solidFill>
                <a:effectLst/>
                <a:latin typeface="Open Sans" panose="020B0606030504020204" pitchFamily="34" charset="0"/>
              </a:rPr>
              <a:t>về</a:t>
            </a:r>
            <a:r>
              <a:rPr lang="en-GB" b="1" i="0" dirty="0">
                <a:solidFill>
                  <a:srgbClr val="C00000"/>
                </a:solidFill>
                <a:effectLst/>
                <a:latin typeface="Open Sans" panose="020B0606030504020204" pitchFamily="34" charset="0"/>
              </a:rPr>
              <a:t> </a:t>
            </a:r>
            <a:r>
              <a:rPr lang="en-GB" b="1" i="0" dirty="0" err="1">
                <a:solidFill>
                  <a:srgbClr val="C00000"/>
                </a:solidFill>
                <a:effectLst/>
                <a:latin typeface="Open Sans" panose="020B0606030504020204" pitchFamily="34" charset="0"/>
              </a:rPr>
              <a:t>giá</a:t>
            </a:r>
            <a:r>
              <a:rPr lang="en-GB" b="1" i="0" dirty="0">
                <a:solidFill>
                  <a:srgbClr val="C00000"/>
                </a:solidFill>
                <a:effectLst/>
                <a:latin typeface="Open Sans" panose="020B0606030504020204" pitchFamily="34" charset="0"/>
              </a:rPr>
              <a:t> </a:t>
            </a:r>
            <a:r>
              <a:rPr lang="en-GB" b="1" i="0" dirty="0" err="1">
                <a:solidFill>
                  <a:srgbClr val="C00000"/>
                </a:solidFill>
                <a:effectLst/>
                <a:latin typeface="Open Sans" panose="020B0606030504020204" pitchFamily="34" charset="0"/>
              </a:rPr>
              <a:t>trị</a:t>
            </a:r>
            <a:r>
              <a:rPr lang="en-GB" b="0" i="0" dirty="0">
                <a:solidFill>
                  <a:srgbClr val="C00000"/>
                </a:solidFill>
                <a:effectLst/>
                <a:latin typeface="Open Sans" panose="020B0606030504020204" pitchFamily="34" charset="0"/>
              </a:rPr>
              <a:t> </a:t>
            </a:r>
            <a:r>
              <a:rPr lang="en-GB" b="0" i="0" dirty="0" err="1">
                <a:solidFill>
                  <a:srgbClr val="C00000"/>
                </a:solidFill>
                <a:effectLst/>
                <a:latin typeface="Open Sans" panose="020B0606030504020204" pitchFamily="34" charset="0"/>
              </a:rPr>
              <a:t>và</a:t>
            </a:r>
            <a:r>
              <a:rPr lang="en-GB" b="0" i="0" dirty="0">
                <a:solidFill>
                  <a:srgbClr val="C00000"/>
                </a:solidFill>
                <a:effectLst/>
                <a:latin typeface="Open Sans" panose="020B0606030504020204" pitchFamily="34" charset="0"/>
              </a:rPr>
              <a:t> </a:t>
            </a:r>
            <a:r>
              <a:rPr lang="en-GB" b="1" i="0" dirty="0" err="1">
                <a:solidFill>
                  <a:srgbClr val="C00000"/>
                </a:solidFill>
                <a:effectLst/>
                <a:latin typeface="Open Sans" panose="020B0606030504020204" pitchFamily="34" charset="0"/>
              </a:rPr>
              <a:t>không</a:t>
            </a:r>
            <a:r>
              <a:rPr lang="en-GB" b="1" i="0" dirty="0">
                <a:solidFill>
                  <a:srgbClr val="C00000"/>
                </a:solidFill>
                <a:effectLst/>
                <a:latin typeface="Open Sans" panose="020B0606030504020204" pitchFamily="34" charset="0"/>
              </a:rPr>
              <a:t> </a:t>
            </a:r>
            <a:r>
              <a:rPr lang="en-GB" b="1" i="0" dirty="0" err="1">
                <a:solidFill>
                  <a:srgbClr val="C00000"/>
                </a:solidFill>
                <a:effectLst/>
                <a:latin typeface="Open Sans" panose="020B0606030504020204" pitchFamily="34" charset="0"/>
              </a:rPr>
              <a:t>nhận</a:t>
            </a:r>
            <a:r>
              <a:rPr lang="en-GB" b="1" i="0" dirty="0">
                <a:solidFill>
                  <a:srgbClr val="C00000"/>
                </a:solidFill>
                <a:effectLst/>
                <a:latin typeface="Open Sans" panose="020B0606030504020204" pitchFamily="34" charset="0"/>
              </a:rPr>
              <a:t> </a:t>
            </a:r>
            <a:r>
              <a:rPr lang="en-GB" b="1" i="0" dirty="0" err="1">
                <a:solidFill>
                  <a:srgbClr val="C00000"/>
                </a:solidFill>
                <a:effectLst/>
                <a:latin typeface="Open Sans" panose="020B0606030504020204" pitchFamily="34" charset="0"/>
              </a:rPr>
              <a:t>tham</a:t>
            </a:r>
            <a:r>
              <a:rPr lang="en-GB" b="1" i="0" dirty="0">
                <a:solidFill>
                  <a:srgbClr val="C00000"/>
                </a:solidFill>
                <a:effectLst/>
                <a:latin typeface="Open Sans" panose="020B0606030504020204" pitchFamily="34" charset="0"/>
              </a:rPr>
              <a:t> </a:t>
            </a:r>
            <a:r>
              <a:rPr lang="en-GB" b="1" i="0" dirty="0" err="1">
                <a:solidFill>
                  <a:srgbClr val="C00000"/>
                </a:solidFill>
                <a:effectLst/>
                <a:latin typeface="Open Sans" panose="020B0606030504020204" pitchFamily="34" charset="0"/>
              </a:rPr>
              <a:t>số</a:t>
            </a:r>
            <a:r>
              <a:rPr lang="en-GB" b="0" i="0" dirty="0">
                <a:solidFill>
                  <a:srgbClr val="C00000"/>
                </a:solidFill>
                <a:effectLst/>
                <a:latin typeface="Open Sans" panose="020B0606030504020204" pitchFamily="34" charset="0"/>
              </a:rPr>
              <a:t> </a:t>
            </a:r>
            <a:r>
              <a:rPr lang="en-GB" b="0" i="0" dirty="0" err="1">
                <a:solidFill>
                  <a:srgbClr val="C00000"/>
                </a:solidFill>
                <a:effectLst/>
                <a:latin typeface="Open Sans" panose="020B0606030504020204" pitchFamily="34" charset="0"/>
              </a:rPr>
              <a:t>đầu</a:t>
            </a:r>
            <a:r>
              <a:rPr lang="en-GB" b="0" i="0" dirty="0">
                <a:solidFill>
                  <a:srgbClr val="C00000"/>
                </a:solidFill>
                <a:effectLst/>
                <a:latin typeface="Open Sans" panose="020B0606030504020204" pitchFamily="34" charset="0"/>
              </a:rPr>
              <a:t> </a:t>
            </a:r>
            <a:r>
              <a:rPr lang="en-GB" b="0" i="0" dirty="0" err="1">
                <a:solidFill>
                  <a:srgbClr val="C00000"/>
                </a:solidFill>
                <a:effectLst/>
                <a:latin typeface="Open Sans" panose="020B0606030504020204" pitchFamily="34" charset="0"/>
              </a:rPr>
              <a:t>vào</a:t>
            </a:r>
            <a:endParaRPr lang="en-GB" b="0" i="0" dirty="0">
              <a:solidFill>
                <a:srgbClr val="C00000"/>
              </a:solidFill>
              <a:effectLst/>
              <a:latin typeface="Open Sans" panose="020B0606030504020204" pitchFamily="34" charset="0"/>
            </a:endParaRPr>
          </a:p>
          <a:p>
            <a:r>
              <a:rPr lang="en-GB" b="1" dirty="0">
                <a:solidFill>
                  <a:schemeClr val="bg1"/>
                </a:solidFill>
                <a:effectLst/>
              </a:rPr>
              <a:t>void tinhTong1() { </a:t>
            </a:r>
            <a:br>
              <a:rPr lang="en-GB" dirty="0">
                <a:solidFill>
                  <a:schemeClr val="bg1"/>
                </a:solidFill>
              </a:rPr>
            </a:br>
            <a:r>
              <a:rPr lang="en-GB" b="1" dirty="0">
                <a:solidFill>
                  <a:schemeClr val="bg1"/>
                </a:solidFill>
                <a:effectLst/>
              </a:rPr>
              <a:t>int a, b, tong;</a:t>
            </a:r>
            <a:br>
              <a:rPr lang="en-GB" dirty="0">
                <a:solidFill>
                  <a:schemeClr val="bg1"/>
                </a:solidFill>
              </a:rPr>
            </a:br>
            <a:br>
              <a:rPr lang="en-GB" dirty="0">
                <a:solidFill>
                  <a:schemeClr val="bg1"/>
                </a:solidFill>
              </a:rPr>
            </a:br>
            <a:r>
              <a:rPr lang="en-GB" b="1" dirty="0">
                <a:solidFill>
                  <a:schemeClr val="bg1"/>
                </a:solidFill>
                <a:effectLst/>
              </a:rPr>
              <a:t>……;;;; </a:t>
            </a:r>
            <a:r>
              <a:rPr lang="en-GB" b="1" dirty="0" err="1">
                <a:solidFill>
                  <a:schemeClr val="bg1"/>
                </a:solidFill>
                <a:effectLst/>
              </a:rPr>
              <a:t>vân</a:t>
            </a:r>
            <a:r>
              <a:rPr lang="en-GB" b="1" dirty="0">
                <a:solidFill>
                  <a:schemeClr val="bg1"/>
                </a:solidFill>
                <a:effectLst/>
              </a:rPr>
              <a:t> </a:t>
            </a:r>
            <a:r>
              <a:rPr lang="en-GB" b="1" dirty="0" err="1">
                <a:solidFill>
                  <a:schemeClr val="bg1"/>
                </a:solidFill>
                <a:effectLst/>
              </a:rPr>
              <a:t>vân</a:t>
            </a:r>
            <a:r>
              <a:rPr lang="en-GB" b="1" dirty="0">
                <a:solidFill>
                  <a:schemeClr val="bg1"/>
                </a:solidFill>
                <a:effectLst/>
              </a:rPr>
              <a:t> , </a:t>
            </a:r>
            <a:r>
              <a:rPr lang="en-GB" b="1" dirty="0" err="1">
                <a:solidFill>
                  <a:schemeClr val="bg1"/>
                </a:solidFill>
                <a:effectLst/>
              </a:rPr>
              <a:t>mây</a:t>
            </a:r>
            <a:r>
              <a:rPr lang="en-GB" b="1" dirty="0">
                <a:solidFill>
                  <a:schemeClr val="bg1"/>
                </a:solidFill>
                <a:effectLst/>
              </a:rPr>
              <a:t> </a:t>
            </a:r>
            <a:r>
              <a:rPr lang="en-GB" b="1" dirty="0" err="1">
                <a:solidFill>
                  <a:schemeClr val="bg1"/>
                </a:solidFill>
                <a:effectLst/>
              </a:rPr>
              <a:t>mây</a:t>
            </a:r>
            <a:br>
              <a:rPr lang="en-GB" dirty="0">
                <a:solidFill>
                  <a:schemeClr val="bg1"/>
                </a:solidFill>
              </a:rPr>
            </a:br>
            <a:r>
              <a:rPr lang="en-GB" b="1" dirty="0">
                <a:solidFill>
                  <a:schemeClr val="bg1"/>
                </a:solidFill>
                <a:effectLst/>
              </a:rPr>
              <a:t>tong = a + b; </a:t>
            </a:r>
            <a:br>
              <a:rPr lang="en-GB" dirty="0">
                <a:solidFill>
                  <a:schemeClr val="bg1"/>
                </a:solidFill>
              </a:rPr>
            </a:br>
            <a:r>
              <a:rPr lang="en-GB" b="1" dirty="0" err="1">
                <a:solidFill>
                  <a:schemeClr val="bg1"/>
                </a:solidFill>
                <a:effectLst/>
              </a:rPr>
              <a:t>printf</a:t>
            </a:r>
            <a:r>
              <a:rPr lang="en-GB" b="1" dirty="0">
                <a:solidFill>
                  <a:schemeClr val="bg1"/>
                </a:solidFill>
                <a:effectLst/>
              </a:rPr>
              <a:t>("Tong </a:t>
            </a:r>
            <a:r>
              <a:rPr lang="en-GB" b="1" dirty="0" err="1">
                <a:solidFill>
                  <a:schemeClr val="bg1"/>
                </a:solidFill>
                <a:effectLst/>
              </a:rPr>
              <a:t>hai</a:t>
            </a:r>
            <a:r>
              <a:rPr lang="en-GB" b="1" dirty="0">
                <a:solidFill>
                  <a:schemeClr val="bg1"/>
                </a:solidFill>
                <a:effectLst/>
              </a:rPr>
              <a:t> so la %d", tong); </a:t>
            </a:r>
            <a:br>
              <a:rPr lang="en-GB" dirty="0">
                <a:solidFill>
                  <a:schemeClr val="bg1"/>
                </a:solidFill>
              </a:rPr>
            </a:br>
            <a:r>
              <a:rPr lang="en-GB" b="1" dirty="0">
                <a:solidFill>
                  <a:schemeClr val="bg1"/>
                </a:solidFill>
                <a:effectLst/>
              </a:rPr>
              <a:t>}</a:t>
            </a:r>
            <a:endParaRPr lang="en-VN" dirty="0">
              <a:solidFill>
                <a:schemeClr val="bg1"/>
              </a:solidFill>
            </a:endParaRPr>
          </a:p>
        </p:txBody>
      </p:sp>
      <p:sp>
        <p:nvSpPr>
          <p:cNvPr id="6" name="TextBox 5">
            <a:extLst>
              <a:ext uri="{FF2B5EF4-FFF2-40B4-BE49-F238E27FC236}">
                <a16:creationId xmlns:a16="http://schemas.microsoft.com/office/drawing/2014/main" id="{85CDE938-A123-52AA-E369-21D80A4D0177}"/>
              </a:ext>
            </a:extLst>
          </p:cNvPr>
          <p:cNvSpPr txBox="1"/>
          <p:nvPr/>
        </p:nvSpPr>
        <p:spPr>
          <a:xfrm>
            <a:off x="5066011" y="4356252"/>
            <a:ext cx="6296596" cy="2031325"/>
          </a:xfrm>
          <a:prstGeom prst="rect">
            <a:avLst/>
          </a:prstGeom>
          <a:noFill/>
        </p:spPr>
        <p:txBody>
          <a:bodyPr wrap="none" rtlCol="0">
            <a:spAutoFit/>
          </a:bodyPr>
          <a:lstStyle/>
          <a:p>
            <a:r>
              <a:rPr lang="en-GB" dirty="0" err="1">
                <a:solidFill>
                  <a:srgbClr val="C00000"/>
                </a:solidFill>
              </a:rPr>
              <a:t>Cách</a:t>
            </a:r>
            <a:r>
              <a:rPr lang="en-GB" dirty="0">
                <a:solidFill>
                  <a:srgbClr val="C00000"/>
                </a:solidFill>
              </a:rPr>
              <a:t> 3: </a:t>
            </a:r>
            <a:r>
              <a:rPr lang="en-GB" dirty="0" err="1">
                <a:solidFill>
                  <a:srgbClr val="C00000"/>
                </a:solidFill>
              </a:rPr>
              <a:t>Hàm</a:t>
            </a:r>
            <a:r>
              <a:rPr lang="en-GB" dirty="0">
                <a:solidFill>
                  <a:srgbClr val="C00000"/>
                </a:solidFill>
              </a:rPr>
              <a:t> </a:t>
            </a:r>
            <a:r>
              <a:rPr lang="en-GB" b="1" dirty="0" err="1">
                <a:solidFill>
                  <a:srgbClr val="C00000"/>
                </a:solidFill>
              </a:rPr>
              <a:t>trả</a:t>
            </a:r>
            <a:r>
              <a:rPr lang="en-GB" b="1" dirty="0">
                <a:solidFill>
                  <a:srgbClr val="C00000"/>
                </a:solidFill>
              </a:rPr>
              <a:t> </a:t>
            </a:r>
            <a:r>
              <a:rPr lang="en-GB" b="1" dirty="0" err="1">
                <a:solidFill>
                  <a:srgbClr val="C00000"/>
                </a:solidFill>
              </a:rPr>
              <a:t>về</a:t>
            </a:r>
            <a:r>
              <a:rPr lang="en-GB" b="1" dirty="0">
                <a:solidFill>
                  <a:srgbClr val="C00000"/>
                </a:solidFill>
              </a:rPr>
              <a:t> </a:t>
            </a:r>
            <a:r>
              <a:rPr lang="en-GB" b="1" dirty="0" err="1">
                <a:solidFill>
                  <a:srgbClr val="C00000"/>
                </a:solidFill>
              </a:rPr>
              <a:t>giá</a:t>
            </a:r>
            <a:r>
              <a:rPr lang="en-GB" b="1" dirty="0">
                <a:solidFill>
                  <a:srgbClr val="C00000"/>
                </a:solidFill>
              </a:rPr>
              <a:t> </a:t>
            </a:r>
            <a:r>
              <a:rPr lang="en-GB" b="1" dirty="0" err="1">
                <a:solidFill>
                  <a:srgbClr val="C00000"/>
                </a:solidFill>
              </a:rPr>
              <a:t>trị</a:t>
            </a:r>
            <a:r>
              <a:rPr lang="en-GB" dirty="0">
                <a:solidFill>
                  <a:srgbClr val="C00000"/>
                </a:solidFill>
              </a:rPr>
              <a:t> </a:t>
            </a:r>
            <a:r>
              <a:rPr lang="en-GB" dirty="0" err="1">
                <a:solidFill>
                  <a:srgbClr val="C00000"/>
                </a:solidFill>
              </a:rPr>
              <a:t>và</a:t>
            </a:r>
            <a:r>
              <a:rPr lang="en-GB" dirty="0">
                <a:solidFill>
                  <a:srgbClr val="C00000"/>
                </a:solidFill>
              </a:rPr>
              <a:t> </a:t>
            </a:r>
            <a:r>
              <a:rPr lang="en-GB" b="1" dirty="0" err="1">
                <a:solidFill>
                  <a:srgbClr val="C00000"/>
                </a:solidFill>
              </a:rPr>
              <a:t>không</a:t>
            </a:r>
            <a:r>
              <a:rPr lang="en-GB" b="1" dirty="0">
                <a:solidFill>
                  <a:srgbClr val="C00000"/>
                </a:solidFill>
              </a:rPr>
              <a:t> </a:t>
            </a:r>
            <a:r>
              <a:rPr lang="en-GB" b="1" dirty="0" err="1">
                <a:solidFill>
                  <a:srgbClr val="C00000"/>
                </a:solidFill>
              </a:rPr>
              <a:t>nhận</a:t>
            </a:r>
            <a:r>
              <a:rPr lang="en-GB" b="1" dirty="0">
                <a:solidFill>
                  <a:srgbClr val="C00000"/>
                </a:solidFill>
              </a:rPr>
              <a:t> </a:t>
            </a:r>
            <a:r>
              <a:rPr lang="en-GB" b="1" dirty="0" err="1">
                <a:solidFill>
                  <a:srgbClr val="C00000"/>
                </a:solidFill>
              </a:rPr>
              <a:t>tham</a:t>
            </a:r>
            <a:r>
              <a:rPr lang="en-GB" b="1" dirty="0">
                <a:solidFill>
                  <a:srgbClr val="C00000"/>
                </a:solidFill>
              </a:rPr>
              <a:t> </a:t>
            </a:r>
            <a:r>
              <a:rPr lang="en-GB" b="1" dirty="0" err="1">
                <a:solidFill>
                  <a:srgbClr val="C00000"/>
                </a:solidFill>
              </a:rPr>
              <a:t>số</a:t>
            </a:r>
            <a:r>
              <a:rPr lang="en-GB" dirty="0">
                <a:solidFill>
                  <a:srgbClr val="C00000"/>
                </a:solidFill>
              </a:rPr>
              <a:t> </a:t>
            </a:r>
            <a:r>
              <a:rPr lang="en-GB" dirty="0" err="1">
                <a:solidFill>
                  <a:srgbClr val="C00000"/>
                </a:solidFill>
              </a:rPr>
              <a:t>đầu</a:t>
            </a:r>
            <a:r>
              <a:rPr lang="en-GB" dirty="0">
                <a:solidFill>
                  <a:srgbClr val="C00000"/>
                </a:solidFill>
              </a:rPr>
              <a:t> </a:t>
            </a:r>
            <a:r>
              <a:rPr lang="en-GB" dirty="0" err="1">
                <a:solidFill>
                  <a:srgbClr val="C00000"/>
                </a:solidFill>
              </a:rPr>
              <a:t>vào</a:t>
            </a:r>
            <a:endParaRPr lang="en-GB" dirty="0">
              <a:solidFill>
                <a:srgbClr val="C00000"/>
              </a:solidFill>
            </a:endParaRPr>
          </a:p>
          <a:p>
            <a:r>
              <a:rPr lang="en-GB" b="1" dirty="0">
                <a:solidFill>
                  <a:schemeClr val="bg1"/>
                </a:solidFill>
              </a:rPr>
              <a:t>int tinhTong3() { </a:t>
            </a:r>
            <a:br>
              <a:rPr lang="en-GB" dirty="0">
                <a:solidFill>
                  <a:schemeClr val="bg1"/>
                </a:solidFill>
              </a:rPr>
            </a:br>
            <a:r>
              <a:rPr lang="en-GB" b="1" dirty="0">
                <a:solidFill>
                  <a:schemeClr val="bg1"/>
                </a:solidFill>
              </a:rPr>
              <a:t>int </a:t>
            </a:r>
            <a:r>
              <a:rPr lang="en-GB" b="1" dirty="0" err="1">
                <a:solidFill>
                  <a:schemeClr val="bg1"/>
                </a:solidFill>
              </a:rPr>
              <a:t>a,b</a:t>
            </a:r>
            <a:r>
              <a:rPr lang="en-GB" b="1" dirty="0">
                <a:solidFill>
                  <a:schemeClr val="bg1"/>
                </a:solidFill>
              </a:rPr>
              <a:t>, tong; </a:t>
            </a:r>
            <a:br>
              <a:rPr lang="en-GB" dirty="0">
                <a:solidFill>
                  <a:schemeClr val="bg1"/>
                </a:solidFill>
              </a:rPr>
            </a:br>
            <a:br>
              <a:rPr lang="en-GB" dirty="0">
                <a:solidFill>
                  <a:schemeClr val="bg1"/>
                </a:solidFill>
              </a:rPr>
            </a:br>
            <a:r>
              <a:rPr lang="en-GB" b="1" dirty="0">
                <a:solidFill>
                  <a:schemeClr val="bg1"/>
                </a:solidFill>
              </a:rPr>
              <a:t>;……;</a:t>
            </a:r>
            <a:br>
              <a:rPr lang="en-GB" dirty="0">
                <a:solidFill>
                  <a:schemeClr val="bg1"/>
                </a:solidFill>
              </a:rPr>
            </a:br>
            <a:r>
              <a:rPr lang="en-GB" b="1" dirty="0">
                <a:solidFill>
                  <a:schemeClr val="bg1"/>
                </a:solidFill>
              </a:rPr>
              <a:t>return tong; </a:t>
            </a:r>
            <a:br>
              <a:rPr lang="en-GB" dirty="0">
                <a:solidFill>
                  <a:schemeClr val="bg1"/>
                </a:solidFill>
              </a:rPr>
            </a:br>
            <a:r>
              <a:rPr lang="en-GB" b="1" dirty="0">
                <a:solidFill>
                  <a:schemeClr val="bg1"/>
                </a:solidFill>
              </a:rPr>
              <a:t>}</a:t>
            </a:r>
            <a:endParaRPr lang="en-VN" dirty="0">
              <a:solidFill>
                <a:schemeClr val="bg1"/>
              </a:solidFill>
            </a:endParaRPr>
          </a:p>
        </p:txBody>
      </p:sp>
    </p:spTree>
    <p:extLst>
      <p:ext uri="{BB962C8B-B14F-4D97-AF65-F5344CB8AC3E}">
        <p14:creationId xmlns:p14="http://schemas.microsoft.com/office/powerpoint/2010/main" val="27081772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B67C909B-0AD0-483C-AAC3-96A0A3D16BE1}"/>
              </a:ext>
            </a:extLst>
          </p:cNvPr>
          <p:cNvSpPr>
            <a:spLocks noGrp="1"/>
          </p:cNvSpPr>
          <p:nvPr>
            <p:ph type="title"/>
          </p:nvPr>
        </p:nvSpPr>
        <p:spPr>
          <a:xfrm>
            <a:off x="457199" y="1371600"/>
            <a:ext cx="3619501" cy="877824"/>
          </a:xfrm>
        </p:spPr>
        <p:txBody>
          <a:bodyPr rtlCol="0"/>
          <a:lstStyle/>
          <a:p>
            <a:pPr rtl="0"/>
            <a:r>
              <a:rPr lang="en-GB"/>
              <a:t>WELLSPRING </a:t>
            </a:r>
          </a:p>
        </p:txBody>
      </p:sp>
      <p:sp>
        <p:nvSpPr>
          <p:cNvPr id="8" name="Text Placeholder 7">
            <a:extLst>
              <a:ext uri="{FF2B5EF4-FFF2-40B4-BE49-F238E27FC236}">
                <a16:creationId xmlns:a16="http://schemas.microsoft.com/office/drawing/2014/main" id="{E154013F-D2A9-4715-ACE2-3720EA35B8D0}"/>
              </a:ext>
            </a:extLst>
          </p:cNvPr>
          <p:cNvSpPr>
            <a:spLocks noGrp="1"/>
          </p:cNvSpPr>
          <p:nvPr>
            <p:ph type="body" sz="quarter" idx="14"/>
          </p:nvPr>
        </p:nvSpPr>
        <p:spPr>
          <a:xfrm>
            <a:off x="457200" y="2779776"/>
            <a:ext cx="3465576" cy="3255264"/>
          </a:xfrm>
        </p:spPr>
        <p:txBody>
          <a:bodyPr rtlCol="0"/>
          <a:lstStyle/>
          <a:p>
            <a:pPr rtl="0"/>
            <a:r>
              <a:rPr lang="en-GB" sz="1800">
                <a:effectLst/>
                <a:latin typeface="Segoe UI" panose="020B0502040204020203" pitchFamily="34" charset="0"/>
              </a:rPr>
              <a:t>Use this colour palette when you want a blend of nature-infused hues that highlight the compatibility of the greens and the “health giving” properties of these deliciously subtle and nourishing hues.</a:t>
            </a:r>
            <a:endParaRPr lang="en-GB"/>
          </a:p>
        </p:txBody>
      </p:sp>
      <p:sp>
        <p:nvSpPr>
          <p:cNvPr id="9" name="TextBox 8">
            <a:extLst>
              <a:ext uri="{FF2B5EF4-FFF2-40B4-BE49-F238E27FC236}">
                <a16:creationId xmlns:a16="http://schemas.microsoft.com/office/drawing/2014/main" id="{ACC0DD6C-C0AE-A6CC-9A8D-83DDFFC6E02B}"/>
              </a:ext>
            </a:extLst>
          </p:cNvPr>
          <p:cNvSpPr txBox="1"/>
          <p:nvPr/>
        </p:nvSpPr>
        <p:spPr>
          <a:xfrm>
            <a:off x="4645617" y="1080416"/>
            <a:ext cx="6098582" cy="3693319"/>
          </a:xfrm>
          <a:prstGeom prst="rect">
            <a:avLst/>
          </a:prstGeom>
          <a:noFill/>
        </p:spPr>
        <p:txBody>
          <a:bodyPr wrap="square">
            <a:spAutoFit/>
          </a:bodyPr>
          <a:lstStyle/>
          <a:p>
            <a:pPr algn="l"/>
            <a:r>
              <a:rPr lang="en-GB" sz="2600" b="0" i="0" dirty="0" err="1">
                <a:solidFill>
                  <a:srgbClr val="C00000"/>
                </a:solidFill>
                <a:effectLst/>
                <a:latin typeface="Open Sans" panose="020B0606030504020204" pitchFamily="34" charset="0"/>
              </a:rPr>
              <a:t>Cách</a:t>
            </a:r>
            <a:r>
              <a:rPr lang="en-GB" sz="2600" b="0" i="0" dirty="0">
                <a:solidFill>
                  <a:srgbClr val="C00000"/>
                </a:solidFill>
                <a:effectLst/>
                <a:latin typeface="Open Sans" panose="020B0606030504020204" pitchFamily="34" charset="0"/>
              </a:rPr>
              <a:t> 4: </a:t>
            </a:r>
            <a:r>
              <a:rPr lang="en-GB" sz="2600" b="0" i="0" dirty="0" err="1">
                <a:solidFill>
                  <a:srgbClr val="C00000"/>
                </a:solidFill>
                <a:effectLst/>
                <a:latin typeface="Open Sans" panose="020B0606030504020204" pitchFamily="34" charset="0"/>
              </a:rPr>
              <a:t>Hàm</a:t>
            </a:r>
            <a:r>
              <a:rPr lang="en-GB" sz="2600" b="0" i="0" dirty="0">
                <a:solidFill>
                  <a:srgbClr val="C00000"/>
                </a:solidFill>
                <a:effectLst/>
                <a:latin typeface="Open Sans" panose="020B0606030504020204" pitchFamily="34" charset="0"/>
              </a:rPr>
              <a:t> </a:t>
            </a:r>
            <a:r>
              <a:rPr lang="en-GB" sz="2600" b="1" i="0" dirty="0" err="1">
                <a:solidFill>
                  <a:srgbClr val="C00000"/>
                </a:solidFill>
                <a:effectLst/>
                <a:latin typeface="Open Sans" panose="020B0606030504020204" pitchFamily="34" charset="0"/>
              </a:rPr>
              <a:t>trả</a:t>
            </a:r>
            <a:r>
              <a:rPr lang="en-GB" sz="2600" b="1" i="0" dirty="0">
                <a:solidFill>
                  <a:srgbClr val="C00000"/>
                </a:solidFill>
                <a:effectLst/>
                <a:latin typeface="Open Sans" panose="020B0606030504020204" pitchFamily="34" charset="0"/>
              </a:rPr>
              <a:t> </a:t>
            </a:r>
            <a:r>
              <a:rPr lang="en-GB" sz="2600" b="1" i="0" dirty="0" err="1">
                <a:solidFill>
                  <a:srgbClr val="C00000"/>
                </a:solidFill>
                <a:effectLst/>
                <a:latin typeface="Open Sans" panose="020B0606030504020204" pitchFamily="34" charset="0"/>
              </a:rPr>
              <a:t>về</a:t>
            </a:r>
            <a:r>
              <a:rPr lang="en-GB" sz="2600" b="1" i="0" dirty="0">
                <a:solidFill>
                  <a:srgbClr val="C00000"/>
                </a:solidFill>
                <a:effectLst/>
                <a:latin typeface="Open Sans" panose="020B0606030504020204" pitchFamily="34" charset="0"/>
              </a:rPr>
              <a:t> </a:t>
            </a:r>
            <a:r>
              <a:rPr lang="en-GB" sz="2600" b="1" i="0" dirty="0" err="1">
                <a:solidFill>
                  <a:srgbClr val="C00000"/>
                </a:solidFill>
                <a:effectLst/>
                <a:latin typeface="Open Sans" panose="020B0606030504020204" pitchFamily="34" charset="0"/>
              </a:rPr>
              <a:t>giá</a:t>
            </a:r>
            <a:r>
              <a:rPr lang="en-GB" sz="2600" b="1" i="0" dirty="0">
                <a:solidFill>
                  <a:srgbClr val="C00000"/>
                </a:solidFill>
                <a:effectLst/>
                <a:latin typeface="Open Sans" panose="020B0606030504020204" pitchFamily="34" charset="0"/>
              </a:rPr>
              <a:t> </a:t>
            </a:r>
            <a:r>
              <a:rPr lang="en-GB" sz="2600" b="1" i="0" dirty="0" err="1">
                <a:solidFill>
                  <a:srgbClr val="C00000"/>
                </a:solidFill>
                <a:effectLst/>
                <a:latin typeface="Open Sans" panose="020B0606030504020204" pitchFamily="34" charset="0"/>
              </a:rPr>
              <a:t>trị</a:t>
            </a:r>
            <a:r>
              <a:rPr lang="en-GB" sz="2600" b="0" i="0" dirty="0">
                <a:solidFill>
                  <a:srgbClr val="C00000"/>
                </a:solidFill>
                <a:effectLst/>
                <a:latin typeface="Open Sans" panose="020B0606030504020204" pitchFamily="34" charset="0"/>
              </a:rPr>
              <a:t> </a:t>
            </a:r>
            <a:r>
              <a:rPr lang="en-GB" sz="2600" b="0" i="0" dirty="0" err="1">
                <a:solidFill>
                  <a:srgbClr val="C00000"/>
                </a:solidFill>
                <a:effectLst/>
                <a:latin typeface="Open Sans" panose="020B0606030504020204" pitchFamily="34" charset="0"/>
              </a:rPr>
              <a:t>và</a:t>
            </a:r>
            <a:r>
              <a:rPr lang="en-GB" sz="2600" b="0" i="0" dirty="0">
                <a:solidFill>
                  <a:srgbClr val="C00000"/>
                </a:solidFill>
                <a:effectLst/>
                <a:latin typeface="Open Sans" panose="020B0606030504020204" pitchFamily="34" charset="0"/>
              </a:rPr>
              <a:t> </a:t>
            </a:r>
            <a:r>
              <a:rPr lang="en-GB" sz="2600" b="1" i="0" dirty="0" err="1">
                <a:solidFill>
                  <a:srgbClr val="C00000"/>
                </a:solidFill>
                <a:effectLst/>
                <a:latin typeface="Open Sans" panose="020B0606030504020204" pitchFamily="34" charset="0"/>
              </a:rPr>
              <a:t>nhận</a:t>
            </a:r>
            <a:r>
              <a:rPr lang="en-GB" sz="2600" b="1" i="0" dirty="0">
                <a:solidFill>
                  <a:srgbClr val="C00000"/>
                </a:solidFill>
                <a:effectLst/>
                <a:latin typeface="Open Sans" panose="020B0606030504020204" pitchFamily="34" charset="0"/>
              </a:rPr>
              <a:t> </a:t>
            </a:r>
            <a:r>
              <a:rPr lang="en-GB" sz="2600" b="1" i="0" dirty="0" err="1">
                <a:solidFill>
                  <a:srgbClr val="C00000"/>
                </a:solidFill>
                <a:effectLst/>
                <a:latin typeface="Open Sans" panose="020B0606030504020204" pitchFamily="34" charset="0"/>
              </a:rPr>
              <a:t>tham</a:t>
            </a:r>
            <a:r>
              <a:rPr lang="en-GB" sz="2600" b="1" i="0" dirty="0">
                <a:solidFill>
                  <a:srgbClr val="C00000"/>
                </a:solidFill>
                <a:effectLst/>
                <a:latin typeface="Open Sans" panose="020B0606030504020204" pitchFamily="34" charset="0"/>
              </a:rPr>
              <a:t> </a:t>
            </a:r>
            <a:r>
              <a:rPr lang="en-GB" sz="2600" b="1" i="0" dirty="0" err="1">
                <a:solidFill>
                  <a:srgbClr val="C00000"/>
                </a:solidFill>
                <a:effectLst/>
                <a:latin typeface="Open Sans" panose="020B0606030504020204" pitchFamily="34" charset="0"/>
              </a:rPr>
              <a:t>số</a:t>
            </a:r>
            <a:r>
              <a:rPr lang="en-GB" sz="2600" b="0" i="0" dirty="0">
                <a:solidFill>
                  <a:srgbClr val="C00000"/>
                </a:solidFill>
                <a:effectLst/>
                <a:latin typeface="Open Sans" panose="020B0606030504020204" pitchFamily="34" charset="0"/>
              </a:rPr>
              <a:t> </a:t>
            </a:r>
            <a:r>
              <a:rPr lang="en-GB" sz="2600" b="0" i="0" dirty="0" err="1">
                <a:solidFill>
                  <a:srgbClr val="C00000"/>
                </a:solidFill>
                <a:effectLst/>
                <a:latin typeface="Open Sans" panose="020B0606030504020204" pitchFamily="34" charset="0"/>
              </a:rPr>
              <a:t>đầu</a:t>
            </a:r>
            <a:r>
              <a:rPr lang="en-GB" sz="2600" b="0" i="0" dirty="0">
                <a:solidFill>
                  <a:srgbClr val="C00000"/>
                </a:solidFill>
                <a:effectLst/>
                <a:latin typeface="Open Sans" panose="020B0606030504020204" pitchFamily="34" charset="0"/>
              </a:rPr>
              <a:t> </a:t>
            </a:r>
            <a:r>
              <a:rPr lang="en-GB" sz="2600" b="0" i="0" dirty="0" err="1">
                <a:solidFill>
                  <a:srgbClr val="C00000"/>
                </a:solidFill>
                <a:effectLst/>
                <a:latin typeface="Open Sans" panose="020B0606030504020204" pitchFamily="34" charset="0"/>
              </a:rPr>
              <a:t>vào</a:t>
            </a:r>
            <a:endParaRPr lang="en-GB" sz="2600" b="0" i="0" dirty="0">
              <a:solidFill>
                <a:srgbClr val="C00000"/>
              </a:solidFill>
              <a:effectLst/>
              <a:latin typeface="Open Sans" panose="020B0606030504020204" pitchFamily="34" charset="0"/>
            </a:endParaRPr>
          </a:p>
          <a:p>
            <a:r>
              <a:rPr lang="en-GB" sz="2600" dirty="0">
                <a:solidFill>
                  <a:schemeClr val="bg1"/>
                </a:solidFill>
              </a:rPr>
              <a:t>int tinhTong4(int a, int b) </a:t>
            </a:r>
          </a:p>
          <a:p>
            <a:r>
              <a:rPr lang="en-GB" sz="2600" dirty="0">
                <a:solidFill>
                  <a:schemeClr val="bg1"/>
                </a:solidFill>
              </a:rPr>
              <a:t>{ </a:t>
            </a:r>
          </a:p>
          <a:p>
            <a:r>
              <a:rPr lang="en-GB" sz="2600" dirty="0">
                <a:solidFill>
                  <a:schemeClr val="bg1"/>
                </a:solidFill>
              </a:rPr>
              <a:t>  int tong; tong = a + b; //</a:t>
            </a:r>
            <a:r>
              <a:rPr lang="en-GB" sz="2600" dirty="0" err="1">
                <a:solidFill>
                  <a:schemeClr val="bg1"/>
                </a:solidFill>
              </a:rPr>
              <a:t>Kết</a:t>
            </a:r>
            <a:r>
              <a:rPr lang="en-GB" sz="2600" dirty="0">
                <a:solidFill>
                  <a:schemeClr val="bg1"/>
                </a:solidFill>
              </a:rPr>
              <a:t> </a:t>
            </a:r>
            <a:r>
              <a:rPr lang="en-GB" sz="2600" dirty="0" err="1">
                <a:solidFill>
                  <a:schemeClr val="bg1"/>
                </a:solidFill>
              </a:rPr>
              <a:t>thúc</a:t>
            </a:r>
            <a:r>
              <a:rPr lang="en-GB" sz="2600" dirty="0">
                <a:solidFill>
                  <a:schemeClr val="bg1"/>
                </a:solidFill>
              </a:rPr>
              <a:t> </a:t>
            </a:r>
            <a:r>
              <a:rPr lang="en-GB" sz="2600" dirty="0" err="1">
                <a:solidFill>
                  <a:schemeClr val="bg1"/>
                </a:solidFill>
              </a:rPr>
              <a:t>hàm</a:t>
            </a:r>
            <a:r>
              <a:rPr lang="en-GB" sz="2600" dirty="0">
                <a:solidFill>
                  <a:schemeClr val="bg1"/>
                </a:solidFill>
              </a:rPr>
              <a:t> </a:t>
            </a:r>
            <a:r>
              <a:rPr lang="en-GB" sz="2600" dirty="0" err="1">
                <a:solidFill>
                  <a:schemeClr val="bg1"/>
                </a:solidFill>
              </a:rPr>
              <a:t>và</a:t>
            </a:r>
            <a:r>
              <a:rPr lang="en-GB" sz="2600" dirty="0">
                <a:solidFill>
                  <a:schemeClr val="bg1"/>
                </a:solidFill>
              </a:rPr>
              <a:t> </a:t>
            </a:r>
            <a:r>
              <a:rPr lang="en-GB" sz="2600" dirty="0" err="1">
                <a:solidFill>
                  <a:schemeClr val="bg1"/>
                </a:solidFill>
              </a:rPr>
              <a:t>trả</a:t>
            </a:r>
            <a:r>
              <a:rPr lang="en-GB" sz="2600" dirty="0">
                <a:solidFill>
                  <a:schemeClr val="bg1"/>
                </a:solidFill>
              </a:rPr>
              <a:t> </a:t>
            </a:r>
            <a:r>
              <a:rPr lang="en-GB" sz="2600" dirty="0" err="1">
                <a:solidFill>
                  <a:schemeClr val="bg1"/>
                </a:solidFill>
              </a:rPr>
              <a:t>về</a:t>
            </a:r>
            <a:r>
              <a:rPr lang="en-GB" sz="2600" dirty="0">
                <a:solidFill>
                  <a:schemeClr val="bg1"/>
                </a:solidFill>
              </a:rPr>
              <a:t> </a:t>
            </a:r>
            <a:r>
              <a:rPr lang="en-GB" sz="2600" dirty="0" err="1">
                <a:solidFill>
                  <a:schemeClr val="bg1"/>
                </a:solidFill>
              </a:rPr>
              <a:t>kết</a:t>
            </a:r>
            <a:r>
              <a:rPr lang="en-GB" sz="2600" dirty="0">
                <a:solidFill>
                  <a:schemeClr val="bg1"/>
                </a:solidFill>
              </a:rPr>
              <a:t> </a:t>
            </a:r>
            <a:r>
              <a:rPr lang="en-GB" sz="2600" dirty="0" err="1">
                <a:solidFill>
                  <a:schemeClr val="bg1"/>
                </a:solidFill>
              </a:rPr>
              <a:t>quả</a:t>
            </a:r>
            <a:endParaRPr lang="en-GB" sz="2600" dirty="0">
              <a:solidFill>
                <a:schemeClr val="bg1"/>
              </a:solidFill>
            </a:endParaRPr>
          </a:p>
          <a:p>
            <a:endParaRPr lang="en-GB" sz="2600" dirty="0">
              <a:solidFill>
                <a:schemeClr val="bg1"/>
              </a:solidFill>
            </a:endParaRPr>
          </a:p>
          <a:p>
            <a:r>
              <a:rPr lang="en-GB" sz="2600" dirty="0">
                <a:solidFill>
                  <a:schemeClr val="bg1"/>
                </a:solidFill>
              </a:rPr>
              <a:t> return tong; </a:t>
            </a:r>
          </a:p>
          <a:p>
            <a:r>
              <a:rPr lang="en-GB" sz="2600" dirty="0">
                <a:solidFill>
                  <a:schemeClr val="bg1"/>
                </a:solidFill>
              </a:rPr>
              <a:t>}</a:t>
            </a:r>
            <a:endParaRPr lang="en-VN" sz="2600" dirty="0">
              <a:solidFill>
                <a:schemeClr val="bg1"/>
              </a:solidFill>
            </a:endParaRPr>
          </a:p>
        </p:txBody>
      </p:sp>
    </p:spTree>
    <p:extLst>
      <p:ext uri="{BB962C8B-B14F-4D97-AF65-F5344CB8AC3E}">
        <p14:creationId xmlns:p14="http://schemas.microsoft.com/office/powerpoint/2010/main" val="18812600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DAD5D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16A8C9-9EB6-43DA-BD3E-58FAC144BF5C}"/>
              </a:ext>
            </a:extLst>
          </p:cNvPr>
          <p:cNvSpPr>
            <a:spLocks noGrp="1"/>
          </p:cNvSpPr>
          <p:nvPr>
            <p:ph type="title"/>
          </p:nvPr>
        </p:nvSpPr>
        <p:spPr>
          <a:xfrm>
            <a:off x="457199" y="914400"/>
            <a:ext cx="5638801" cy="1572126"/>
          </a:xfrm>
        </p:spPr>
        <p:txBody>
          <a:bodyPr rtlCol="0"/>
          <a:lstStyle/>
          <a:p>
            <a:r>
              <a:rPr lang="en-GB" b="1" dirty="0" err="1">
                <a:solidFill>
                  <a:srgbClr val="C00000"/>
                </a:solidFill>
              </a:rPr>
              <a:t>Hàm</a:t>
            </a:r>
            <a:r>
              <a:rPr lang="en-GB" b="1" dirty="0">
                <a:solidFill>
                  <a:srgbClr val="C00000"/>
                </a:solidFill>
              </a:rPr>
              <a:t> </a:t>
            </a:r>
            <a:r>
              <a:rPr lang="en-GB" b="1" dirty="0" err="1">
                <a:solidFill>
                  <a:srgbClr val="C00000"/>
                </a:solidFill>
              </a:rPr>
              <a:t>trong</a:t>
            </a:r>
            <a:r>
              <a:rPr lang="en-GB" b="1" dirty="0">
                <a:solidFill>
                  <a:srgbClr val="C00000"/>
                </a:solidFill>
              </a:rPr>
              <a:t> c – </a:t>
            </a:r>
            <a:r>
              <a:rPr lang="en-GB" b="1" dirty="0" err="1">
                <a:solidFill>
                  <a:srgbClr val="C00000"/>
                </a:solidFill>
              </a:rPr>
              <a:t>Gọi</a:t>
            </a:r>
            <a:r>
              <a:rPr lang="en-GB" b="1" dirty="0">
                <a:solidFill>
                  <a:srgbClr val="C00000"/>
                </a:solidFill>
              </a:rPr>
              <a:t> </a:t>
            </a:r>
            <a:r>
              <a:rPr lang="en-GB" b="1" dirty="0" err="1">
                <a:solidFill>
                  <a:srgbClr val="C00000"/>
                </a:solidFill>
              </a:rPr>
              <a:t>hàm</a:t>
            </a:r>
            <a:endParaRPr lang="en-GB" b="1" dirty="0">
              <a:solidFill>
                <a:srgbClr val="C00000"/>
              </a:solidFill>
            </a:endParaRPr>
          </a:p>
        </p:txBody>
      </p:sp>
      <p:sp>
        <p:nvSpPr>
          <p:cNvPr id="3" name="Text Placeholder 2">
            <a:extLst>
              <a:ext uri="{FF2B5EF4-FFF2-40B4-BE49-F238E27FC236}">
                <a16:creationId xmlns:a16="http://schemas.microsoft.com/office/drawing/2014/main" id="{50EACE68-C884-4900-BA05-58DEA1511030}"/>
              </a:ext>
            </a:extLst>
          </p:cNvPr>
          <p:cNvSpPr>
            <a:spLocks noGrp="1"/>
          </p:cNvSpPr>
          <p:nvPr>
            <p:ph type="body" sz="quarter" idx="14"/>
          </p:nvPr>
        </p:nvSpPr>
        <p:spPr>
          <a:xfrm>
            <a:off x="457199" y="1838271"/>
            <a:ext cx="6408550" cy="4795004"/>
          </a:xfrm>
        </p:spPr>
        <p:txBody>
          <a:bodyPr rtlCol="0"/>
          <a:lstStyle/>
          <a:p>
            <a:r>
              <a:rPr lang="vi-VN" dirty="0"/>
              <a:t>Gọi hàm thông qua tên hàm và truyền tham số đầu vào hoặc xử lý kết quả trả về nếu có.</a:t>
            </a:r>
          </a:p>
          <a:p>
            <a:r>
              <a:rPr lang="vi-VN" dirty="0"/>
              <a:t>Gọi hàm </a:t>
            </a:r>
            <a:r>
              <a:rPr lang="vi-VN" b="1" dirty="0"/>
              <a:t>tinhTong1</a:t>
            </a:r>
            <a:r>
              <a:rPr lang="vi-VN" dirty="0"/>
              <a:t> – Hàm </a:t>
            </a:r>
            <a:r>
              <a:rPr lang="vi-VN" b="1" dirty="0"/>
              <a:t>không trả về giá trị</a:t>
            </a:r>
            <a:r>
              <a:rPr lang="vi-VN" dirty="0"/>
              <a:t> và </a:t>
            </a:r>
            <a:r>
              <a:rPr lang="vi-VN" b="1" dirty="0"/>
              <a:t>không nhận tham số</a:t>
            </a:r>
            <a:r>
              <a:rPr lang="vi-VN" dirty="0"/>
              <a:t> đầu vào</a:t>
            </a:r>
          </a:p>
          <a:p>
            <a:r>
              <a:rPr lang="vi-VN" dirty="0"/>
              <a:t>tinhTong1();</a:t>
            </a:r>
          </a:p>
          <a:p>
            <a:r>
              <a:rPr lang="vi-VN" dirty="0"/>
              <a:t>Gọi hàm </a:t>
            </a:r>
            <a:r>
              <a:rPr lang="vi-VN" b="1" dirty="0"/>
              <a:t>tinhTong2</a:t>
            </a:r>
            <a:r>
              <a:rPr lang="vi-VN" dirty="0"/>
              <a:t> – Hàm </a:t>
            </a:r>
            <a:r>
              <a:rPr lang="vi-VN" b="1" dirty="0"/>
              <a:t>nhận tham số</a:t>
            </a:r>
            <a:r>
              <a:rPr lang="vi-VN" dirty="0"/>
              <a:t> đầu vào và </a:t>
            </a:r>
            <a:r>
              <a:rPr lang="vi-VN" b="1" dirty="0"/>
              <a:t>không trả về giá trị</a:t>
            </a:r>
            <a:endParaRPr lang="vi-VN" dirty="0"/>
          </a:p>
          <a:p>
            <a:r>
              <a:rPr lang="vi-VN" dirty="0"/>
              <a:t>tinhTong(10, 20);</a:t>
            </a:r>
          </a:p>
          <a:p>
            <a:r>
              <a:rPr lang="vi-VN" dirty="0">
                <a:solidFill>
                  <a:srgbClr val="C00000"/>
                </a:solidFill>
              </a:rPr>
              <a:t>Lưu ý</a:t>
            </a:r>
            <a:r>
              <a:rPr lang="vi-VN" dirty="0"/>
              <a:t>: Trong 10 tương ứng với a, 20 tương ứng với b, tức hàm xử lý tính tổng 10 và 20</a:t>
            </a:r>
          </a:p>
          <a:p>
            <a:r>
              <a:rPr lang="vi-VN" dirty="0"/>
              <a:t>Gọi hàm</a:t>
            </a:r>
            <a:r>
              <a:rPr lang="vi-VN" b="1" dirty="0"/>
              <a:t> tinhTong3 </a:t>
            </a:r>
            <a:r>
              <a:rPr lang="vi-VN" dirty="0"/>
              <a:t>– Hàm </a:t>
            </a:r>
            <a:r>
              <a:rPr lang="vi-VN" b="1" dirty="0"/>
              <a:t>trả về giá trị</a:t>
            </a:r>
            <a:r>
              <a:rPr lang="vi-VN" dirty="0"/>
              <a:t> và </a:t>
            </a:r>
            <a:r>
              <a:rPr lang="vi-VN" b="1" dirty="0"/>
              <a:t>không nhận tham số</a:t>
            </a:r>
            <a:r>
              <a:rPr lang="vi-VN" dirty="0"/>
              <a:t> đầu vào</a:t>
            </a:r>
          </a:p>
        </p:txBody>
      </p:sp>
      <p:pic>
        <p:nvPicPr>
          <p:cNvPr id="7" name="Picture Placeholder 6" descr="Picture of a spiral staircase">
            <a:extLst>
              <a:ext uri="{FF2B5EF4-FFF2-40B4-BE49-F238E27FC236}">
                <a16:creationId xmlns:a16="http://schemas.microsoft.com/office/drawing/2014/main" id="{4176E307-8C2F-4787-9905-7583953AA818}"/>
              </a:ext>
            </a:extLst>
          </p:cNvPr>
          <p:cNvPicPr>
            <a:picLocks noGrp="1" noChangeAspect="1"/>
          </p:cNvPicPr>
          <p:nvPr>
            <p:ph type="pic" sz="quarter" idx="15"/>
          </p:nvPr>
        </p:nvPicPr>
        <p:blipFill rotWithShape="1">
          <a:blip r:embed="rId3">
            <a:extLst>
              <a:ext uri="{28A0092B-C50C-407E-A947-70E740481C1C}">
                <a14:useLocalDpi xmlns:a14="http://schemas.microsoft.com/office/drawing/2010/main"/>
              </a:ext>
            </a:extLst>
          </a:blip>
          <a:srcRect t="9" b="9"/>
          <a:stretch/>
        </p:blipFill>
        <p:spPr>
          <a:xfrm>
            <a:off x="6997700" y="914400"/>
            <a:ext cx="4333875" cy="5092700"/>
          </a:xfrm>
        </p:spPr>
      </p:pic>
    </p:spTree>
    <p:extLst>
      <p:ext uri="{BB962C8B-B14F-4D97-AF65-F5344CB8AC3E}">
        <p14:creationId xmlns:p14="http://schemas.microsoft.com/office/powerpoint/2010/main" val="29433885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1E4EF4-8D58-4BFD-9454-26C0FB623C94}"/>
              </a:ext>
            </a:extLst>
          </p:cNvPr>
          <p:cNvSpPr>
            <a:spLocks noGrp="1"/>
          </p:cNvSpPr>
          <p:nvPr>
            <p:ph type="title"/>
          </p:nvPr>
        </p:nvSpPr>
        <p:spPr>
          <a:xfrm>
            <a:off x="457200" y="561332"/>
            <a:ext cx="10655085" cy="1572768"/>
          </a:xfrm>
        </p:spPr>
        <p:txBody>
          <a:bodyPr rtlCol="0">
            <a:normAutofit/>
          </a:bodyPr>
          <a:lstStyle/>
          <a:p>
            <a:pPr algn="ctr"/>
            <a:r>
              <a:rPr lang="vi-VN" dirty="0">
                <a:solidFill>
                  <a:srgbClr val="C00000"/>
                </a:solidFill>
                <a:latin typeface="Times New Roman" panose="02020603050405020304" pitchFamily="18" charset="0"/>
                <a:cs typeface="Times New Roman" panose="02020603050405020304" pitchFamily="18" charset="0"/>
              </a:rPr>
              <a:t>Gọi hàm </a:t>
            </a:r>
            <a:r>
              <a:rPr lang="vi-VN" b="1" dirty="0">
                <a:solidFill>
                  <a:srgbClr val="C00000"/>
                </a:solidFill>
                <a:latin typeface="Times New Roman" panose="02020603050405020304" pitchFamily="18" charset="0"/>
                <a:cs typeface="Times New Roman" panose="02020603050405020304" pitchFamily="18" charset="0"/>
              </a:rPr>
              <a:t>tinhTong4</a:t>
            </a:r>
            <a:r>
              <a:rPr lang="vi-VN" dirty="0">
                <a:solidFill>
                  <a:srgbClr val="C00000"/>
                </a:solidFill>
                <a:latin typeface="Times New Roman" panose="02020603050405020304" pitchFamily="18" charset="0"/>
                <a:cs typeface="Times New Roman" panose="02020603050405020304" pitchFamily="18" charset="0"/>
              </a:rPr>
              <a:t> – Hàm </a:t>
            </a:r>
            <a:r>
              <a:rPr lang="vi-VN" b="1" dirty="0">
                <a:solidFill>
                  <a:srgbClr val="C00000"/>
                </a:solidFill>
                <a:latin typeface="Times New Roman" panose="02020603050405020304" pitchFamily="18" charset="0"/>
                <a:cs typeface="Times New Roman" panose="02020603050405020304" pitchFamily="18" charset="0"/>
              </a:rPr>
              <a:t>trả về giá trị</a:t>
            </a:r>
            <a:r>
              <a:rPr lang="vi-VN" dirty="0">
                <a:solidFill>
                  <a:srgbClr val="C00000"/>
                </a:solidFill>
                <a:latin typeface="Times New Roman" panose="02020603050405020304" pitchFamily="18" charset="0"/>
                <a:cs typeface="Times New Roman" panose="02020603050405020304" pitchFamily="18" charset="0"/>
              </a:rPr>
              <a:t> và </a:t>
            </a:r>
            <a:r>
              <a:rPr lang="vi-VN" b="1" dirty="0">
                <a:solidFill>
                  <a:srgbClr val="C00000"/>
                </a:solidFill>
                <a:latin typeface="Times New Roman" panose="02020603050405020304" pitchFamily="18" charset="0"/>
                <a:cs typeface="Times New Roman" panose="02020603050405020304" pitchFamily="18" charset="0"/>
              </a:rPr>
              <a:t>nhận tham số</a:t>
            </a:r>
            <a:r>
              <a:rPr lang="vi-VN" dirty="0">
                <a:solidFill>
                  <a:srgbClr val="C00000"/>
                </a:solidFill>
                <a:latin typeface="Times New Roman" panose="02020603050405020304" pitchFamily="18" charset="0"/>
                <a:cs typeface="Times New Roman" panose="02020603050405020304" pitchFamily="18" charset="0"/>
              </a:rPr>
              <a:t> đầu vào</a:t>
            </a:r>
            <a:endParaRPr lang="en-GB" dirty="0">
              <a:solidFill>
                <a:srgbClr val="C00000"/>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28D8AA20-608C-4737-B926-56858E7E7E7C}"/>
              </a:ext>
            </a:extLst>
          </p:cNvPr>
          <p:cNvSpPr>
            <a:spLocks noGrp="1"/>
          </p:cNvSpPr>
          <p:nvPr>
            <p:ph type="body" sz="quarter" idx="14"/>
          </p:nvPr>
        </p:nvSpPr>
        <p:spPr>
          <a:xfrm>
            <a:off x="623067" y="2521970"/>
            <a:ext cx="10945866" cy="4170766"/>
          </a:xfrm>
        </p:spPr>
        <p:txBody>
          <a:bodyPr tIns="0" bIns="0" rtlCol="0">
            <a:noAutofit/>
          </a:bodyPr>
          <a:lstStyle/>
          <a:p>
            <a:r>
              <a:rPr lang="vi-VN" sz="2800" b="1" dirty="0"/>
              <a:t>int ketqua; </a:t>
            </a:r>
          </a:p>
          <a:p>
            <a:r>
              <a:rPr lang="vi-VN" sz="2800" b="1" dirty="0"/>
              <a:t>ketqua = tinhTong4(1020, 4190);</a:t>
            </a:r>
          </a:p>
          <a:p>
            <a:endParaRPr lang="vi-VN" sz="2800" b="1" dirty="0"/>
          </a:p>
          <a:p>
            <a:r>
              <a:rPr lang="vi-VN" dirty="0"/>
              <a:t>Tương tự như hàm </a:t>
            </a:r>
            <a:r>
              <a:rPr lang="vi-VN" b="1" dirty="0"/>
              <a:t>tinhTong3</a:t>
            </a:r>
            <a:r>
              <a:rPr lang="vi-VN" dirty="0"/>
              <a:t>, khi gọi hàm </a:t>
            </a:r>
            <a:r>
              <a:rPr lang="vi-VN" b="1" dirty="0"/>
              <a:t>tinhTong4</a:t>
            </a:r>
            <a:r>
              <a:rPr lang="vi-VN" dirty="0"/>
              <a:t> chúng ta phải xử lý kết quả trả về. Trong ví dụ trên, chúng ta thực hiện tính tổng 2 số </a:t>
            </a:r>
            <a:r>
              <a:rPr lang="vi-VN" b="1" dirty="0"/>
              <a:t>1020</a:t>
            </a:r>
            <a:r>
              <a:rPr lang="vi-VN" dirty="0"/>
              <a:t> và </a:t>
            </a:r>
            <a:r>
              <a:rPr lang="vi-VN" b="1" dirty="0"/>
              <a:t>4190</a:t>
            </a:r>
            <a:r>
              <a:rPr lang="vi-VN" dirty="0"/>
              <a:t>. Kết quả tính toán được sẽ được gán vào biến </a:t>
            </a:r>
            <a:r>
              <a:rPr lang="vi-VN" b="1" dirty="0"/>
              <a:t>ketqua</a:t>
            </a:r>
            <a:r>
              <a:rPr lang="vi-VN" dirty="0"/>
              <a:t>.</a:t>
            </a:r>
          </a:p>
          <a:p>
            <a:r>
              <a:rPr lang="vi-VN" b="1" dirty="0"/>
              <a:t>Kết luận: </a:t>
            </a:r>
            <a:r>
              <a:rPr lang="vi-VN" dirty="0"/>
              <a:t>Tuỳ vào mục đích hay yêu cầu cụ thể mà chúng ta sẽ xây dựng hàm phù hợp. Gọi hàm thông qua tên hàm và phải phù hợp với định nghĩa của hàm.</a:t>
            </a:r>
          </a:p>
        </p:txBody>
      </p:sp>
    </p:spTree>
    <p:extLst>
      <p:ext uri="{BB962C8B-B14F-4D97-AF65-F5344CB8AC3E}">
        <p14:creationId xmlns:p14="http://schemas.microsoft.com/office/powerpoint/2010/main" val="3664434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1E4EF4-8D58-4BFD-9454-26C0FB623C94}"/>
              </a:ext>
            </a:extLst>
          </p:cNvPr>
          <p:cNvSpPr>
            <a:spLocks noGrp="1"/>
          </p:cNvSpPr>
          <p:nvPr>
            <p:ph type="title"/>
          </p:nvPr>
        </p:nvSpPr>
        <p:spPr>
          <a:xfrm>
            <a:off x="457200" y="561332"/>
            <a:ext cx="10655085" cy="1572768"/>
          </a:xfrm>
        </p:spPr>
        <p:txBody>
          <a:bodyPr rtlCol="0">
            <a:normAutofit/>
          </a:bodyPr>
          <a:lstStyle/>
          <a:p>
            <a:pPr algn="ctr"/>
            <a:r>
              <a:rPr lang="vi-VN" b="1" dirty="0">
                <a:latin typeface="Times New Roman" panose="02020603050405020304" pitchFamily="18" charset="0"/>
                <a:cs typeface="Times New Roman" panose="02020603050405020304" pitchFamily="18" charset="0"/>
              </a:rPr>
              <a:t>Hàm trong c  </a:t>
            </a:r>
            <a:br>
              <a:rPr lang="vi-VN" b="1" dirty="0">
                <a:latin typeface="Times New Roman" panose="02020603050405020304" pitchFamily="18" charset="0"/>
                <a:cs typeface="Times New Roman" panose="02020603050405020304" pitchFamily="18" charset="0"/>
              </a:rPr>
            </a:br>
            <a:r>
              <a:rPr lang="vi-VN" b="1" dirty="0">
                <a:latin typeface="Times New Roman" panose="02020603050405020304" pitchFamily="18" charset="0"/>
                <a:cs typeface="Times New Roman" panose="02020603050405020304" pitchFamily="18" charset="0"/>
              </a:rPr>
              <a:t>Một số lỗi thường gặp khi làm việc với hàm </a:t>
            </a:r>
            <a:r>
              <a:rPr lang="en-GB" dirty="0">
                <a:latin typeface="Times New Roman" panose="02020603050405020304" pitchFamily="18" charset="0"/>
                <a:cs typeface="Times New Roman" panose="02020603050405020304" pitchFamily="18" charset="0"/>
              </a:rPr>
              <a:t>N</a:t>
            </a:r>
          </a:p>
        </p:txBody>
      </p:sp>
      <p:sp>
        <p:nvSpPr>
          <p:cNvPr id="3" name="Content Placeholder 2">
            <a:extLst>
              <a:ext uri="{FF2B5EF4-FFF2-40B4-BE49-F238E27FC236}">
                <a16:creationId xmlns:a16="http://schemas.microsoft.com/office/drawing/2014/main" id="{28D8AA20-608C-4737-B926-56858E7E7E7C}"/>
              </a:ext>
            </a:extLst>
          </p:cNvPr>
          <p:cNvSpPr>
            <a:spLocks noGrp="1"/>
          </p:cNvSpPr>
          <p:nvPr>
            <p:ph type="body" sz="quarter" idx="14"/>
          </p:nvPr>
        </p:nvSpPr>
        <p:spPr>
          <a:xfrm>
            <a:off x="623067" y="2521970"/>
            <a:ext cx="10945866" cy="4170766"/>
          </a:xfrm>
        </p:spPr>
        <p:txBody>
          <a:bodyPr tIns="0" bIns="0" rtlCol="0">
            <a:noAutofit/>
          </a:bodyPr>
          <a:lstStyle/>
          <a:p>
            <a:r>
              <a:rPr lang="vi-VN" sz="2600" dirty="0">
                <a:latin typeface="Times New Roman" panose="02020603050405020304" pitchFamily="18" charset="0"/>
                <a:cs typeface="Times New Roman" panose="02020603050405020304" pitchFamily="18" charset="0"/>
              </a:rPr>
              <a:t>1/ Gọi sai tên hàm.</a:t>
            </a:r>
          </a:p>
          <a:p>
            <a:r>
              <a:rPr lang="vi-VN" sz="2600" dirty="0">
                <a:latin typeface="Times New Roman" panose="02020603050405020304" pitchFamily="18" charset="0"/>
                <a:cs typeface="Times New Roman" panose="02020603050405020304" pitchFamily="18" charset="0"/>
              </a:rPr>
              <a:t>2/ Gọi hàm không phù hợp với định nghĩa 3/ Hàm có nhận tham số nhưng khi gọi hàm thì không truyền tham số đầu vào</a:t>
            </a:r>
          </a:p>
          <a:p>
            <a:r>
              <a:rPr lang="vi-VN" sz="2600" b="1" dirty="0">
                <a:latin typeface="Times New Roman" panose="02020603050405020304" pitchFamily="18" charset="0"/>
                <a:cs typeface="Times New Roman" panose="02020603050405020304" pitchFamily="18" charset="0"/>
              </a:rPr>
              <a:t>ketqua = tinhTong4();</a:t>
            </a:r>
            <a:r>
              <a:rPr lang="vi-VN" sz="2600" dirty="0">
                <a:latin typeface="Times New Roman" panose="02020603050405020304" pitchFamily="18" charset="0"/>
                <a:cs typeface="Times New Roman" panose="02020603050405020304" pitchFamily="18" charset="0"/>
              </a:rPr>
              <a:t>4/ Truyền không đúng số lượng tham số</a:t>
            </a:r>
          </a:p>
          <a:p>
            <a:r>
              <a:rPr lang="vi-VN" sz="2600" b="1" dirty="0">
                <a:latin typeface="Times New Roman" panose="02020603050405020304" pitchFamily="18" charset="0"/>
                <a:cs typeface="Times New Roman" panose="02020603050405020304" pitchFamily="18" charset="0"/>
              </a:rPr>
              <a:t>ketqua = tinhTong4(1502);</a:t>
            </a:r>
            <a:r>
              <a:rPr lang="vi-VN" sz="2600" dirty="0">
                <a:latin typeface="Times New Roman" panose="02020603050405020304" pitchFamily="18" charset="0"/>
                <a:cs typeface="Times New Roman" panose="02020603050405020304" pitchFamily="18" charset="0"/>
              </a:rPr>
              <a:t>5/ Truyền tham số không phù hợp với kiểu dữ liệu lúc định nghĩa hàm</a:t>
            </a:r>
          </a:p>
          <a:p>
            <a:r>
              <a:rPr lang="vi-VN" sz="2600" b="1" dirty="0">
                <a:latin typeface="Times New Roman" panose="02020603050405020304" pitchFamily="18" charset="0"/>
                <a:cs typeface="Times New Roman" panose="02020603050405020304" pitchFamily="18" charset="0"/>
              </a:rPr>
              <a:t>ketqua = tinhTong4(12.5, 20.9);</a:t>
            </a:r>
            <a:r>
              <a:rPr lang="vi-VN" sz="2600" dirty="0">
                <a:latin typeface="Times New Roman" panose="02020603050405020304" pitchFamily="18" charset="0"/>
                <a:cs typeface="Times New Roman" panose="02020603050405020304" pitchFamily="18" charset="0"/>
              </a:rPr>
              <a:t>Hàm tinhTong4 chỉ nhận 2 tham số </a:t>
            </a:r>
            <a:r>
              <a:rPr lang="vi-VN" sz="2600" b="1" dirty="0">
                <a:latin typeface="Times New Roman" panose="02020603050405020304" pitchFamily="18" charset="0"/>
                <a:cs typeface="Times New Roman" panose="02020603050405020304" pitchFamily="18" charset="0"/>
              </a:rPr>
              <a:t>kiểu int</a:t>
            </a:r>
            <a:r>
              <a:rPr lang="vi-VN" sz="2600" dirty="0">
                <a:latin typeface="Times New Roman" panose="02020603050405020304" pitchFamily="18" charset="0"/>
                <a:cs typeface="Times New Roman" panose="02020603050405020304" pitchFamily="18" charset="0"/>
              </a:rPr>
              <a:t> nhưng khi gọi hàm chúng ta truyền 2 tham số </a:t>
            </a:r>
            <a:r>
              <a:rPr lang="vi-VN" sz="2600" b="1" dirty="0">
                <a:latin typeface="Times New Roman" panose="02020603050405020304" pitchFamily="18" charset="0"/>
                <a:cs typeface="Times New Roman" panose="02020603050405020304" pitchFamily="18" charset="0"/>
              </a:rPr>
              <a:t>kiểu số thực</a:t>
            </a:r>
            <a:r>
              <a:rPr lang="vi-VN" sz="2600" dirty="0">
                <a:latin typeface="Times New Roman" panose="02020603050405020304" pitchFamily="18" charset="0"/>
                <a:cs typeface="Times New Roman" panose="02020603050405020304" pitchFamily="18" charset="0"/>
              </a:rPr>
              <a:t>.</a:t>
            </a:r>
          </a:p>
          <a:p>
            <a:pPr rtl="0"/>
            <a:endParaRPr lang="en-GB" sz="2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19308477"/>
      </p:ext>
    </p:extLst>
  </p:cSld>
  <p:clrMapOvr>
    <a:masterClrMapping/>
  </p:clrMapOvr>
</p:sld>
</file>

<file path=ppt/theme/theme1.xml><?xml version="1.0" encoding="utf-8"?>
<a:theme xmlns:a="http://schemas.openxmlformats.org/drawingml/2006/main" name="Balancing Act">
  <a:themeElements>
    <a:clrScheme name="Balancing Act">
      <a:dk1>
        <a:sysClr val="windowText" lastClr="000000"/>
      </a:dk1>
      <a:lt1>
        <a:sysClr val="window" lastClr="FFFFFF"/>
      </a:lt1>
      <a:dk2>
        <a:srgbClr val="8A4C5D"/>
      </a:dk2>
      <a:lt2>
        <a:srgbClr val="9E838E"/>
      </a:lt2>
      <a:accent1>
        <a:srgbClr val="C6ADB0"/>
      </a:accent1>
      <a:accent2>
        <a:srgbClr val="E3C0BF"/>
      </a:accent2>
      <a:accent3>
        <a:srgbClr val="D4937F"/>
      </a:accent3>
      <a:accent4>
        <a:srgbClr val="CCB87E"/>
      </a:accent4>
      <a:accent5>
        <a:srgbClr val="6667AB"/>
      </a:accent5>
      <a:accent6>
        <a:srgbClr val="86A094"/>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61605075_TF78479028_Win32" id="{468DEE6C-74B7-4C4F-AFDF-900F4959E344}" vid="{D0CD087D-3784-4051-993A-DCD320E11131}"/>
    </a:ext>
  </a:extLst>
</a:theme>
</file>

<file path=ppt/theme/theme2.xml><?xml version="1.0" encoding="utf-8"?>
<a:theme xmlns:a="http://schemas.openxmlformats.org/drawingml/2006/main" name="Wellspring">
  <a:themeElements>
    <a:clrScheme name="Wellspring">
      <a:dk1>
        <a:sysClr val="windowText" lastClr="000000"/>
      </a:dk1>
      <a:lt1>
        <a:sysClr val="window" lastClr="FFFFFF"/>
      </a:lt1>
      <a:dk2>
        <a:srgbClr val="A1CAC9"/>
      </a:dk2>
      <a:lt2>
        <a:srgbClr val="48996B"/>
      </a:lt2>
      <a:accent1>
        <a:srgbClr val="759F51"/>
      </a:accent1>
      <a:accent2>
        <a:srgbClr val="436A2F"/>
      </a:accent2>
      <a:accent3>
        <a:srgbClr val="CFBF54"/>
      </a:accent3>
      <a:accent4>
        <a:srgbClr val="B3832F"/>
      </a:accent4>
      <a:accent5>
        <a:srgbClr val="8C5896"/>
      </a:accent5>
      <a:accent6>
        <a:srgbClr val="6667AB"/>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61605075_TF78479028_Win32" id="{468DEE6C-74B7-4C4F-AFDF-900F4959E344}" vid="{B0135648-3A67-4268-9BA1-044BA5FC9795}"/>
    </a:ext>
  </a:extLst>
</a:theme>
</file>

<file path=ppt/theme/theme3.xml><?xml version="1.0" encoding="utf-8"?>
<a:theme xmlns:a="http://schemas.openxmlformats.org/drawingml/2006/main" name="Star of the show">
  <a:themeElements>
    <a:clrScheme name="Star of the show">
      <a:dk1>
        <a:sysClr val="windowText" lastClr="000000"/>
      </a:dk1>
      <a:lt1>
        <a:sysClr val="window" lastClr="FFFFFF"/>
      </a:lt1>
      <a:dk2>
        <a:srgbClr val="29282D"/>
      </a:dk2>
      <a:lt2>
        <a:srgbClr val="625C60"/>
      </a:lt2>
      <a:accent1>
        <a:srgbClr val="7C6560"/>
      </a:accent1>
      <a:accent2>
        <a:srgbClr val="AEA392"/>
      </a:accent2>
      <a:accent3>
        <a:srgbClr val="DBD4D0"/>
      </a:accent3>
      <a:accent4>
        <a:srgbClr val="8E7961"/>
      </a:accent4>
      <a:accent5>
        <a:srgbClr val="F0EDE8"/>
      </a:accent5>
      <a:accent6>
        <a:srgbClr val="6667AB"/>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61605075_TF78479028_Win32" id="{468DEE6C-74B7-4C4F-AFDF-900F4959E344}" vid="{1980BB4A-C572-4B5E-9030-AE366E4DC02E}"/>
    </a:ext>
  </a:extLst>
</a:theme>
</file>

<file path=ppt/theme/theme4.xml><?xml version="1.0" encoding="utf-8"?>
<a:theme xmlns:a="http://schemas.openxmlformats.org/drawingml/2006/main" name="Amusements">
  <a:themeElements>
    <a:clrScheme name="Amusements">
      <a:dk1>
        <a:sysClr val="windowText" lastClr="000000"/>
      </a:dk1>
      <a:lt1>
        <a:sysClr val="window" lastClr="FFFFFF"/>
      </a:lt1>
      <a:dk2>
        <a:srgbClr val="D77E6F"/>
      </a:dk2>
      <a:lt2>
        <a:srgbClr val="6667AB"/>
      </a:lt2>
      <a:accent1>
        <a:srgbClr val="B38F6A"/>
      </a:accent1>
      <a:accent2>
        <a:srgbClr val="D75078"/>
      </a:accent2>
      <a:accent3>
        <a:srgbClr val="E288B6"/>
      </a:accent3>
      <a:accent4>
        <a:srgbClr val="E9445D"/>
      </a:accent4>
      <a:accent5>
        <a:srgbClr val="EEC272"/>
      </a:accent5>
      <a:accent6>
        <a:srgbClr val="85A0A9"/>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61605075_TF78479028_Win32" id="{468DEE6C-74B7-4C4F-AFDF-900F4959E344}" vid="{633C6420-6C6E-4D6F-8915-1E4716AC76EE}"/>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Balancing Act</Template>
  <TotalTime>22</TotalTime>
  <Words>871</Words>
  <Application>Microsoft Macintosh PowerPoint</Application>
  <PresentationFormat>Widescreen</PresentationFormat>
  <Paragraphs>66</Paragraphs>
  <Slides>9</Slides>
  <Notes>9</Notes>
  <HiddenSlides>0</HiddenSlides>
  <MMClips>0</MMClips>
  <ScaleCrop>false</ScaleCrop>
  <HeadingPairs>
    <vt:vector size="6" baseType="variant">
      <vt:variant>
        <vt:lpstr>Fonts Used</vt:lpstr>
      </vt:variant>
      <vt:variant>
        <vt:i4>7</vt:i4>
      </vt:variant>
      <vt:variant>
        <vt:lpstr>Theme</vt:lpstr>
      </vt:variant>
      <vt:variant>
        <vt:i4>4</vt:i4>
      </vt:variant>
      <vt:variant>
        <vt:lpstr>Slide Titles</vt:lpstr>
      </vt:variant>
      <vt:variant>
        <vt:i4>9</vt:i4>
      </vt:variant>
    </vt:vector>
  </HeadingPairs>
  <TitlesOfParts>
    <vt:vector size="20" baseType="lpstr">
      <vt:lpstr>Arial</vt:lpstr>
      <vt:lpstr>Calibri</vt:lpstr>
      <vt:lpstr>Open Sans</vt:lpstr>
      <vt:lpstr>Roboto</vt:lpstr>
      <vt:lpstr>Segoe UI</vt:lpstr>
      <vt:lpstr>Segoe UI Light</vt:lpstr>
      <vt:lpstr>Times New Roman</vt:lpstr>
      <vt:lpstr>Balancing Act</vt:lpstr>
      <vt:lpstr>Wellspring</vt:lpstr>
      <vt:lpstr>Star of the show</vt:lpstr>
      <vt:lpstr>Amusements</vt:lpstr>
      <vt:lpstr>FUNCTION</vt:lpstr>
      <vt:lpstr>Cầy c® C 2022</vt:lpstr>
      <vt:lpstr>VERY PERI</vt:lpstr>
      <vt:lpstr>ĐỊNH NGHĨA</vt:lpstr>
      <vt:lpstr>BALANCING ACT</vt:lpstr>
      <vt:lpstr>WELLSPRING </vt:lpstr>
      <vt:lpstr>Hàm trong c – Gọi hàm</vt:lpstr>
      <vt:lpstr>Gọi hàm tinhTong4 – Hàm trả về giá trị và nhận tham số đầu vào</vt:lpstr>
      <vt:lpstr>Hàm trong c   Một số lỗi thường gặp khi làm việc với hàm 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Cầy c® C 2022</dc:title>
  <dc:creator>Nguyễn Văn Tấn</dc:creator>
  <cp:lastModifiedBy>Nguyễn Văn Tấn</cp:lastModifiedBy>
  <cp:revision>4</cp:revision>
  <dcterms:created xsi:type="dcterms:W3CDTF">2022-06-20T12:11:07Z</dcterms:created>
  <dcterms:modified xsi:type="dcterms:W3CDTF">2022-06-20T12:34:03Z</dcterms:modified>
</cp:coreProperties>
</file>

<file path=docProps/thumbnail.jpeg>
</file>